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1"/>
  </p:notesMasterIdLst>
  <p:sldIdLst>
    <p:sldId id="313" r:id="rId5"/>
    <p:sldId id="263" r:id="rId6"/>
    <p:sldId id="297" r:id="rId7"/>
    <p:sldId id="268" r:id="rId8"/>
    <p:sldId id="257" r:id="rId9"/>
    <p:sldId id="259" r:id="rId10"/>
    <p:sldId id="316" r:id="rId11"/>
    <p:sldId id="317" r:id="rId12"/>
    <p:sldId id="318" r:id="rId13"/>
    <p:sldId id="299" r:id="rId14"/>
    <p:sldId id="266" r:id="rId15"/>
    <p:sldId id="300" r:id="rId16"/>
    <p:sldId id="301" r:id="rId17"/>
    <p:sldId id="302" r:id="rId18"/>
    <p:sldId id="303" r:id="rId19"/>
    <p:sldId id="315" r:id="rId20"/>
    <p:sldId id="304" r:id="rId21"/>
    <p:sldId id="306" r:id="rId22"/>
    <p:sldId id="307" r:id="rId23"/>
    <p:sldId id="309" r:id="rId24"/>
    <p:sldId id="310" r:id="rId25"/>
    <p:sldId id="312" r:id="rId26"/>
    <p:sldId id="305" r:id="rId27"/>
    <p:sldId id="311" r:id="rId28"/>
    <p:sldId id="314" r:id="rId29"/>
    <p:sldId id="25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rnan Eduardo Diaz Rubiano" initials="HR" lastIdx="1" clrIdx="0">
    <p:extLst>
      <p:ext uri="{19B8F6BF-5375-455C-9EA6-DF929625EA0E}">
        <p15:presenceInfo xmlns:p15="http://schemas.microsoft.com/office/powerpoint/2012/main" userId="S::hdiaz@mineducacion.gov.co::f4d24592-97ef-415d-833b-d8c7d4de3ae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3FB"/>
    <a:srgbClr val="E43866"/>
    <a:srgbClr val="6F91C8"/>
    <a:srgbClr val="3F65AA"/>
    <a:srgbClr val="E3ECF8"/>
    <a:srgbClr val="436CB7"/>
    <a:srgbClr val="4874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63"/>
    <p:restoredTop sz="96067"/>
  </p:normalViewPr>
  <p:slideViewPr>
    <p:cSldViewPr snapToGrid="0" snapToObjects="1">
      <p:cViewPr varScale="1">
        <p:scale>
          <a:sx n="119" d="100"/>
          <a:sy n="119" d="100"/>
        </p:scale>
        <p:origin x="648" y="184"/>
      </p:cViewPr>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7A042E-5753-46BB-9A72-C3CD123F1233}" type="doc">
      <dgm:prSet loTypeId="urn:microsoft.com/office/officeart/2005/8/layout/hierarchy3" loCatId="list" qsTypeId="urn:microsoft.com/office/officeart/2005/8/quickstyle/simple3" qsCatId="simple" csTypeId="urn:microsoft.com/office/officeart/2005/8/colors/accent1_5" csCatId="accent1" phldr="1"/>
      <dgm:spPr/>
      <dgm:t>
        <a:bodyPr/>
        <a:lstStyle/>
        <a:p>
          <a:endParaRPr lang="es-CO"/>
        </a:p>
      </dgm:t>
    </dgm:pt>
    <dgm:pt modelId="{26FAA45C-3ABF-4B08-82CC-EC000B31C9D7}">
      <dgm:prSet phldrT="[Texto]"/>
      <dgm:spPr/>
      <dgm:t>
        <a:bodyPr/>
        <a:lstStyle/>
        <a:p>
          <a:r>
            <a:rPr lang="es-ES" dirty="0"/>
            <a:t>Oralidad</a:t>
          </a:r>
          <a:endParaRPr lang="es-CO" dirty="0"/>
        </a:p>
      </dgm:t>
    </dgm:pt>
    <dgm:pt modelId="{03842F2B-F3A9-445F-8A12-A344E70CAED0}" type="parTrans" cxnId="{5ACE8308-6E34-4B9C-A7EB-505E9762EA6E}">
      <dgm:prSet/>
      <dgm:spPr/>
      <dgm:t>
        <a:bodyPr/>
        <a:lstStyle/>
        <a:p>
          <a:endParaRPr lang="es-CO"/>
        </a:p>
      </dgm:t>
    </dgm:pt>
    <dgm:pt modelId="{991AD3CE-E3A6-4654-92F2-B6AAE637A0AC}" type="sibTrans" cxnId="{5ACE8308-6E34-4B9C-A7EB-505E9762EA6E}">
      <dgm:prSet/>
      <dgm:spPr/>
      <dgm:t>
        <a:bodyPr/>
        <a:lstStyle/>
        <a:p>
          <a:endParaRPr lang="es-CO"/>
        </a:p>
      </dgm:t>
    </dgm:pt>
    <dgm:pt modelId="{9D467EFB-CB3E-44BC-BDA2-E90D13BDB36E}">
      <dgm:prSet phldrT="[Texto]"/>
      <dgm:spPr/>
      <dgm:t>
        <a:bodyPr/>
        <a:lstStyle/>
        <a:p>
          <a:r>
            <a:rPr lang="es-ES" dirty="0"/>
            <a:t>Hablar  </a:t>
          </a:r>
          <a:endParaRPr lang="es-CO" dirty="0"/>
        </a:p>
      </dgm:t>
    </dgm:pt>
    <dgm:pt modelId="{E14A4F6F-3CF0-4601-A0F1-D6A8E92E7701}" type="parTrans" cxnId="{36CFF568-1D33-4B3F-B906-5A9726ADDD0C}">
      <dgm:prSet/>
      <dgm:spPr/>
      <dgm:t>
        <a:bodyPr/>
        <a:lstStyle/>
        <a:p>
          <a:endParaRPr lang="es-CO"/>
        </a:p>
      </dgm:t>
    </dgm:pt>
    <dgm:pt modelId="{65A8501C-7100-4AD0-AA17-721E99CD6E33}" type="sibTrans" cxnId="{36CFF568-1D33-4B3F-B906-5A9726ADDD0C}">
      <dgm:prSet/>
      <dgm:spPr/>
      <dgm:t>
        <a:bodyPr/>
        <a:lstStyle/>
        <a:p>
          <a:endParaRPr lang="es-CO"/>
        </a:p>
      </dgm:t>
    </dgm:pt>
    <dgm:pt modelId="{B00A6811-5A14-4241-9D92-14CEE981474A}">
      <dgm:prSet phldrT="[Texto]"/>
      <dgm:spPr/>
      <dgm:t>
        <a:bodyPr/>
        <a:lstStyle/>
        <a:p>
          <a:r>
            <a:rPr lang="es-ES" dirty="0"/>
            <a:t>Escuchar </a:t>
          </a:r>
          <a:endParaRPr lang="es-CO" dirty="0"/>
        </a:p>
      </dgm:t>
    </dgm:pt>
    <dgm:pt modelId="{520C1B41-CDD6-4986-9122-3E1982A712EA}" type="parTrans" cxnId="{656EA9F0-F7E0-4EFF-823D-9B05EAE84455}">
      <dgm:prSet/>
      <dgm:spPr/>
      <dgm:t>
        <a:bodyPr/>
        <a:lstStyle/>
        <a:p>
          <a:endParaRPr lang="es-CO"/>
        </a:p>
      </dgm:t>
    </dgm:pt>
    <dgm:pt modelId="{2E3AAE40-B65E-46A0-9CF8-9350353EFB65}" type="sibTrans" cxnId="{656EA9F0-F7E0-4EFF-823D-9B05EAE84455}">
      <dgm:prSet/>
      <dgm:spPr/>
      <dgm:t>
        <a:bodyPr/>
        <a:lstStyle/>
        <a:p>
          <a:endParaRPr lang="es-CO"/>
        </a:p>
      </dgm:t>
    </dgm:pt>
    <dgm:pt modelId="{604EEF45-155E-4D10-9C6E-6AC08A44BC97}">
      <dgm:prSet phldrT="[Texto]"/>
      <dgm:spPr/>
      <dgm:t>
        <a:bodyPr/>
        <a:lstStyle/>
        <a:p>
          <a:r>
            <a:rPr lang="es-ES" dirty="0"/>
            <a:t>Escritura</a:t>
          </a:r>
          <a:endParaRPr lang="es-CO" dirty="0"/>
        </a:p>
      </dgm:t>
    </dgm:pt>
    <dgm:pt modelId="{59C9B29A-3241-4D83-B584-BF5514E1F3ED}" type="parTrans" cxnId="{B1056F7E-53DA-482D-AEF8-109F8637879E}">
      <dgm:prSet/>
      <dgm:spPr/>
      <dgm:t>
        <a:bodyPr/>
        <a:lstStyle/>
        <a:p>
          <a:endParaRPr lang="es-CO"/>
        </a:p>
      </dgm:t>
    </dgm:pt>
    <dgm:pt modelId="{7EBF5027-A03F-4CE4-8540-82781DA842DD}" type="sibTrans" cxnId="{B1056F7E-53DA-482D-AEF8-109F8637879E}">
      <dgm:prSet/>
      <dgm:spPr/>
      <dgm:t>
        <a:bodyPr/>
        <a:lstStyle/>
        <a:p>
          <a:endParaRPr lang="es-CO"/>
        </a:p>
      </dgm:t>
    </dgm:pt>
    <dgm:pt modelId="{4DF66C7B-41AC-479D-AA82-6B341E77A1E8}">
      <dgm:prSet phldrT="[Texto]"/>
      <dgm:spPr/>
      <dgm:t>
        <a:bodyPr/>
        <a:lstStyle/>
        <a:p>
          <a:r>
            <a:rPr lang="es-ES" dirty="0"/>
            <a:t>Escribir </a:t>
          </a:r>
          <a:endParaRPr lang="es-CO" dirty="0"/>
        </a:p>
      </dgm:t>
    </dgm:pt>
    <dgm:pt modelId="{76A6053B-F2AA-4E7D-AD81-3FF44FC4F153}" type="parTrans" cxnId="{7C7D4AE5-ABE4-4DB9-836D-3726C6F4853A}">
      <dgm:prSet/>
      <dgm:spPr/>
      <dgm:t>
        <a:bodyPr/>
        <a:lstStyle/>
        <a:p>
          <a:endParaRPr lang="es-CO"/>
        </a:p>
      </dgm:t>
    </dgm:pt>
    <dgm:pt modelId="{45C78A8F-8AE7-49E1-9307-2B3EEF1410DA}" type="sibTrans" cxnId="{7C7D4AE5-ABE4-4DB9-836D-3726C6F4853A}">
      <dgm:prSet/>
      <dgm:spPr/>
      <dgm:t>
        <a:bodyPr/>
        <a:lstStyle/>
        <a:p>
          <a:endParaRPr lang="es-CO"/>
        </a:p>
      </dgm:t>
    </dgm:pt>
    <dgm:pt modelId="{45EBDA04-4EEA-4A9B-949D-F841328D5CE9}">
      <dgm:prSet phldrT="[Texto]"/>
      <dgm:spPr/>
      <dgm:t>
        <a:bodyPr/>
        <a:lstStyle/>
        <a:p>
          <a:r>
            <a:rPr lang="es-ES" dirty="0"/>
            <a:t>Leer</a:t>
          </a:r>
          <a:endParaRPr lang="es-CO" dirty="0"/>
        </a:p>
      </dgm:t>
    </dgm:pt>
    <dgm:pt modelId="{8A8DA750-C2AF-46CF-96B2-C582DC93820D}" type="parTrans" cxnId="{44BAC407-13AE-4DC0-B930-B54808BC9078}">
      <dgm:prSet/>
      <dgm:spPr/>
      <dgm:t>
        <a:bodyPr/>
        <a:lstStyle/>
        <a:p>
          <a:endParaRPr lang="es-CO"/>
        </a:p>
      </dgm:t>
    </dgm:pt>
    <dgm:pt modelId="{E7E1879D-9C4E-4760-91D2-3735244385FB}" type="sibTrans" cxnId="{44BAC407-13AE-4DC0-B930-B54808BC9078}">
      <dgm:prSet/>
      <dgm:spPr/>
      <dgm:t>
        <a:bodyPr/>
        <a:lstStyle/>
        <a:p>
          <a:endParaRPr lang="es-CO"/>
        </a:p>
      </dgm:t>
    </dgm:pt>
    <dgm:pt modelId="{112E79F4-8260-4782-8F4A-2614A1E19B21}" type="pres">
      <dgm:prSet presAssocID="{487A042E-5753-46BB-9A72-C3CD123F1233}" presName="diagram" presStyleCnt="0">
        <dgm:presLayoutVars>
          <dgm:chPref val="1"/>
          <dgm:dir/>
          <dgm:animOne val="branch"/>
          <dgm:animLvl val="lvl"/>
          <dgm:resizeHandles/>
        </dgm:presLayoutVars>
      </dgm:prSet>
      <dgm:spPr/>
    </dgm:pt>
    <dgm:pt modelId="{09106D3A-BF9B-482C-AD6B-C759D1C5F93B}" type="pres">
      <dgm:prSet presAssocID="{26FAA45C-3ABF-4B08-82CC-EC000B31C9D7}" presName="root" presStyleCnt="0"/>
      <dgm:spPr/>
    </dgm:pt>
    <dgm:pt modelId="{D6D07F2E-B440-402E-81BC-D42D43CF909A}" type="pres">
      <dgm:prSet presAssocID="{26FAA45C-3ABF-4B08-82CC-EC000B31C9D7}" presName="rootComposite" presStyleCnt="0"/>
      <dgm:spPr/>
    </dgm:pt>
    <dgm:pt modelId="{CDAA39FE-2B77-4C72-AA9B-37C3A28ED1D8}" type="pres">
      <dgm:prSet presAssocID="{26FAA45C-3ABF-4B08-82CC-EC000B31C9D7}" presName="rootText" presStyleLbl="node1" presStyleIdx="0" presStyleCnt="2"/>
      <dgm:spPr/>
    </dgm:pt>
    <dgm:pt modelId="{7EE2CC22-906B-4BD5-8295-AF439DA56FAD}" type="pres">
      <dgm:prSet presAssocID="{26FAA45C-3ABF-4B08-82CC-EC000B31C9D7}" presName="rootConnector" presStyleLbl="node1" presStyleIdx="0" presStyleCnt="2"/>
      <dgm:spPr/>
    </dgm:pt>
    <dgm:pt modelId="{0D69FBA5-E118-4798-BC3A-A91E16872B51}" type="pres">
      <dgm:prSet presAssocID="{26FAA45C-3ABF-4B08-82CC-EC000B31C9D7}" presName="childShape" presStyleCnt="0"/>
      <dgm:spPr/>
    </dgm:pt>
    <dgm:pt modelId="{E25D3EB5-B295-4A79-8CDD-1123FD2C1253}" type="pres">
      <dgm:prSet presAssocID="{E14A4F6F-3CF0-4601-A0F1-D6A8E92E7701}" presName="Name13" presStyleLbl="parChTrans1D2" presStyleIdx="0" presStyleCnt="4"/>
      <dgm:spPr/>
    </dgm:pt>
    <dgm:pt modelId="{2C7053BB-8B36-43BE-8D68-75AA87BD1374}" type="pres">
      <dgm:prSet presAssocID="{9D467EFB-CB3E-44BC-BDA2-E90D13BDB36E}" presName="childText" presStyleLbl="bgAcc1" presStyleIdx="0" presStyleCnt="4">
        <dgm:presLayoutVars>
          <dgm:bulletEnabled val="1"/>
        </dgm:presLayoutVars>
      </dgm:prSet>
      <dgm:spPr/>
    </dgm:pt>
    <dgm:pt modelId="{80CB5C27-3CDE-41EA-A497-E5470C4D1E34}" type="pres">
      <dgm:prSet presAssocID="{520C1B41-CDD6-4986-9122-3E1982A712EA}" presName="Name13" presStyleLbl="parChTrans1D2" presStyleIdx="1" presStyleCnt="4"/>
      <dgm:spPr/>
    </dgm:pt>
    <dgm:pt modelId="{EF3C6BCB-0C47-4A1E-AF10-F3E61A7B0E7E}" type="pres">
      <dgm:prSet presAssocID="{B00A6811-5A14-4241-9D92-14CEE981474A}" presName="childText" presStyleLbl="bgAcc1" presStyleIdx="1" presStyleCnt="4">
        <dgm:presLayoutVars>
          <dgm:bulletEnabled val="1"/>
        </dgm:presLayoutVars>
      </dgm:prSet>
      <dgm:spPr/>
    </dgm:pt>
    <dgm:pt modelId="{662036F3-A071-4513-85D8-067C3BB9718C}" type="pres">
      <dgm:prSet presAssocID="{604EEF45-155E-4D10-9C6E-6AC08A44BC97}" presName="root" presStyleCnt="0"/>
      <dgm:spPr/>
    </dgm:pt>
    <dgm:pt modelId="{35C3E28D-D56A-466D-9E8E-7D9FA217FBB0}" type="pres">
      <dgm:prSet presAssocID="{604EEF45-155E-4D10-9C6E-6AC08A44BC97}" presName="rootComposite" presStyleCnt="0"/>
      <dgm:spPr/>
    </dgm:pt>
    <dgm:pt modelId="{CA6015E5-72A5-4E02-9DFD-9083C66286CD}" type="pres">
      <dgm:prSet presAssocID="{604EEF45-155E-4D10-9C6E-6AC08A44BC97}" presName="rootText" presStyleLbl="node1" presStyleIdx="1" presStyleCnt="2"/>
      <dgm:spPr/>
    </dgm:pt>
    <dgm:pt modelId="{4E57A1B8-52E1-45B5-A1A1-B39567D93E17}" type="pres">
      <dgm:prSet presAssocID="{604EEF45-155E-4D10-9C6E-6AC08A44BC97}" presName="rootConnector" presStyleLbl="node1" presStyleIdx="1" presStyleCnt="2"/>
      <dgm:spPr/>
    </dgm:pt>
    <dgm:pt modelId="{E3C7D3E3-9D65-4791-8D71-DF3EC50FE239}" type="pres">
      <dgm:prSet presAssocID="{604EEF45-155E-4D10-9C6E-6AC08A44BC97}" presName="childShape" presStyleCnt="0"/>
      <dgm:spPr/>
    </dgm:pt>
    <dgm:pt modelId="{1DD23C00-81BC-403B-9C74-792429862C6E}" type="pres">
      <dgm:prSet presAssocID="{76A6053B-F2AA-4E7D-AD81-3FF44FC4F153}" presName="Name13" presStyleLbl="parChTrans1D2" presStyleIdx="2" presStyleCnt="4"/>
      <dgm:spPr/>
    </dgm:pt>
    <dgm:pt modelId="{E101222E-70C5-4DC3-95B8-C9C28740A58C}" type="pres">
      <dgm:prSet presAssocID="{4DF66C7B-41AC-479D-AA82-6B341E77A1E8}" presName="childText" presStyleLbl="bgAcc1" presStyleIdx="2" presStyleCnt="4">
        <dgm:presLayoutVars>
          <dgm:bulletEnabled val="1"/>
        </dgm:presLayoutVars>
      </dgm:prSet>
      <dgm:spPr/>
    </dgm:pt>
    <dgm:pt modelId="{5E92FD55-E312-4E1D-8496-113890128607}" type="pres">
      <dgm:prSet presAssocID="{8A8DA750-C2AF-46CF-96B2-C582DC93820D}" presName="Name13" presStyleLbl="parChTrans1D2" presStyleIdx="3" presStyleCnt="4"/>
      <dgm:spPr/>
    </dgm:pt>
    <dgm:pt modelId="{12ABA409-1AD5-4D01-8E16-AEA3DA6A379D}" type="pres">
      <dgm:prSet presAssocID="{45EBDA04-4EEA-4A9B-949D-F841328D5CE9}" presName="childText" presStyleLbl="bgAcc1" presStyleIdx="3" presStyleCnt="4">
        <dgm:presLayoutVars>
          <dgm:bulletEnabled val="1"/>
        </dgm:presLayoutVars>
      </dgm:prSet>
      <dgm:spPr/>
    </dgm:pt>
  </dgm:ptLst>
  <dgm:cxnLst>
    <dgm:cxn modelId="{44BAC407-13AE-4DC0-B930-B54808BC9078}" srcId="{604EEF45-155E-4D10-9C6E-6AC08A44BC97}" destId="{45EBDA04-4EEA-4A9B-949D-F841328D5CE9}" srcOrd="1" destOrd="0" parTransId="{8A8DA750-C2AF-46CF-96B2-C582DC93820D}" sibTransId="{E7E1879D-9C4E-4760-91D2-3735244385FB}"/>
    <dgm:cxn modelId="{5ACE8308-6E34-4B9C-A7EB-505E9762EA6E}" srcId="{487A042E-5753-46BB-9A72-C3CD123F1233}" destId="{26FAA45C-3ABF-4B08-82CC-EC000B31C9D7}" srcOrd="0" destOrd="0" parTransId="{03842F2B-F3A9-445F-8A12-A344E70CAED0}" sibTransId="{991AD3CE-E3A6-4654-92F2-B6AAE637A0AC}"/>
    <dgm:cxn modelId="{22E1E026-4FD2-48BC-B4F5-5F120A069126}" type="presOf" srcId="{9D467EFB-CB3E-44BC-BDA2-E90D13BDB36E}" destId="{2C7053BB-8B36-43BE-8D68-75AA87BD1374}" srcOrd="0" destOrd="0" presId="urn:microsoft.com/office/officeart/2005/8/layout/hierarchy3"/>
    <dgm:cxn modelId="{2DD2582A-8476-47BC-A2D5-67CE84EFB9A8}" type="presOf" srcId="{26FAA45C-3ABF-4B08-82CC-EC000B31C9D7}" destId="{7EE2CC22-906B-4BD5-8295-AF439DA56FAD}" srcOrd="1" destOrd="0" presId="urn:microsoft.com/office/officeart/2005/8/layout/hierarchy3"/>
    <dgm:cxn modelId="{0F18013D-7400-4088-A0F1-788E2D05FB2B}" type="presOf" srcId="{520C1B41-CDD6-4986-9122-3E1982A712EA}" destId="{80CB5C27-3CDE-41EA-A497-E5470C4D1E34}" srcOrd="0" destOrd="0" presId="urn:microsoft.com/office/officeart/2005/8/layout/hierarchy3"/>
    <dgm:cxn modelId="{7D68D53D-0CCA-45BA-A0C7-421820783B8C}" type="presOf" srcId="{8A8DA750-C2AF-46CF-96B2-C582DC93820D}" destId="{5E92FD55-E312-4E1D-8496-113890128607}" srcOrd="0" destOrd="0" presId="urn:microsoft.com/office/officeart/2005/8/layout/hierarchy3"/>
    <dgm:cxn modelId="{76EBCA47-6933-4722-85FC-38D69D03A5C0}" type="presOf" srcId="{604EEF45-155E-4D10-9C6E-6AC08A44BC97}" destId="{CA6015E5-72A5-4E02-9DFD-9083C66286CD}" srcOrd="0" destOrd="0" presId="urn:microsoft.com/office/officeart/2005/8/layout/hierarchy3"/>
    <dgm:cxn modelId="{B306CE5D-1A5D-4CD5-98CD-F815F7EA5751}" type="presOf" srcId="{B00A6811-5A14-4241-9D92-14CEE981474A}" destId="{EF3C6BCB-0C47-4A1E-AF10-F3E61A7B0E7E}" srcOrd="0" destOrd="0" presId="urn:microsoft.com/office/officeart/2005/8/layout/hierarchy3"/>
    <dgm:cxn modelId="{C12F4E61-9FE3-43C6-89F7-56EA5C8F64A5}" type="presOf" srcId="{45EBDA04-4EEA-4A9B-949D-F841328D5CE9}" destId="{12ABA409-1AD5-4D01-8E16-AEA3DA6A379D}" srcOrd="0" destOrd="0" presId="urn:microsoft.com/office/officeart/2005/8/layout/hierarchy3"/>
    <dgm:cxn modelId="{9AF6DB67-B513-4BB9-BA20-B3B64E12BA8F}" type="presOf" srcId="{E14A4F6F-3CF0-4601-A0F1-D6A8E92E7701}" destId="{E25D3EB5-B295-4A79-8CDD-1123FD2C1253}" srcOrd="0" destOrd="0" presId="urn:microsoft.com/office/officeart/2005/8/layout/hierarchy3"/>
    <dgm:cxn modelId="{36CFF568-1D33-4B3F-B906-5A9726ADDD0C}" srcId="{26FAA45C-3ABF-4B08-82CC-EC000B31C9D7}" destId="{9D467EFB-CB3E-44BC-BDA2-E90D13BDB36E}" srcOrd="0" destOrd="0" parTransId="{E14A4F6F-3CF0-4601-A0F1-D6A8E92E7701}" sibTransId="{65A8501C-7100-4AD0-AA17-721E99CD6E33}"/>
    <dgm:cxn modelId="{7410F878-A977-4017-AE14-65074EE27209}" type="presOf" srcId="{26FAA45C-3ABF-4B08-82CC-EC000B31C9D7}" destId="{CDAA39FE-2B77-4C72-AA9B-37C3A28ED1D8}" srcOrd="0" destOrd="0" presId="urn:microsoft.com/office/officeart/2005/8/layout/hierarchy3"/>
    <dgm:cxn modelId="{EC123B7A-CA1F-4317-BF30-268052A0659D}" type="presOf" srcId="{4DF66C7B-41AC-479D-AA82-6B341E77A1E8}" destId="{E101222E-70C5-4DC3-95B8-C9C28740A58C}" srcOrd="0" destOrd="0" presId="urn:microsoft.com/office/officeart/2005/8/layout/hierarchy3"/>
    <dgm:cxn modelId="{B1056F7E-53DA-482D-AEF8-109F8637879E}" srcId="{487A042E-5753-46BB-9A72-C3CD123F1233}" destId="{604EEF45-155E-4D10-9C6E-6AC08A44BC97}" srcOrd="1" destOrd="0" parTransId="{59C9B29A-3241-4D83-B584-BF5514E1F3ED}" sibTransId="{7EBF5027-A03F-4CE4-8540-82781DA842DD}"/>
    <dgm:cxn modelId="{8B5020AE-5DF8-4C8C-80D3-82F980C95EA0}" type="presOf" srcId="{76A6053B-F2AA-4E7D-AD81-3FF44FC4F153}" destId="{1DD23C00-81BC-403B-9C74-792429862C6E}" srcOrd="0" destOrd="0" presId="urn:microsoft.com/office/officeart/2005/8/layout/hierarchy3"/>
    <dgm:cxn modelId="{7C7D4AE5-ABE4-4DB9-836D-3726C6F4853A}" srcId="{604EEF45-155E-4D10-9C6E-6AC08A44BC97}" destId="{4DF66C7B-41AC-479D-AA82-6B341E77A1E8}" srcOrd="0" destOrd="0" parTransId="{76A6053B-F2AA-4E7D-AD81-3FF44FC4F153}" sibTransId="{45C78A8F-8AE7-49E1-9307-2B3EEF1410DA}"/>
    <dgm:cxn modelId="{505831EF-B889-4D43-9F1C-B0C06CF76C8E}" type="presOf" srcId="{604EEF45-155E-4D10-9C6E-6AC08A44BC97}" destId="{4E57A1B8-52E1-45B5-A1A1-B39567D93E17}" srcOrd="1" destOrd="0" presId="urn:microsoft.com/office/officeart/2005/8/layout/hierarchy3"/>
    <dgm:cxn modelId="{656EA9F0-F7E0-4EFF-823D-9B05EAE84455}" srcId="{26FAA45C-3ABF-4B08-82CC-EC000B31C9D7}" destId="{B00A6811-5A14-4241-9D92-14CEE981474A}" srcOrd="1" destOrd="0" parTransId="{520C1B41-CDD6-4986-9122-3E1982A712EA}" sibTransId="{2E3AAE40-B65E-46A0-9CF8-9350353EFB65}"/>
    <dgm:cxn modelId="{CA92ECF1-9A74-4997-A9FA-68BB040DDCE9}" type="presOf" srcId="{487A042E-5753-46BB-9A72-C3CD123F1233}" destId="{112E79F4-8260-4782-8F4A-2614A1E19B21}" srcOrd="0" destOrd="0" presId="urn:microsoft.com/office/officeart/2005/8/layout/hierarchy3"/>
    <dgm:cxn modelId="{CB384865-9BB6-457B-9701-E8A0A1B3CA16}" type="presParOf" srcId="{112E79F4-8260-4782-8F4A-2614A1E19B21}" destId="{09106D3A-BF9B-482C-AD6B-C759D1C5F93B}" srcOrd="0" destOrd="0" presId="urn:microsoft.com/office/officeart/2005/8/layout/hierarchy3"/>
    <dgm:cxn modelId="{4653F6B4-250E-40E4-8398-7A8522A9F6AE}" type="presParOf" srcId="{09106D3A-BF9B-482C-AD6B-C759D1C5F93B}" destId="{D6D07F2E-B440-402E-81BC-D42D43CF909A}" srcOrd="0" destOrd="0" presId="urn:microsoft.com/office/officeart/2005/8/layout/hierarchy3"/>
    <dgm:cxn modelId="{C30A42E7-4A4C-4AEE-B0B1-CF546B9F443A}" type="presParOf" srcId="{D6D07F2E-B440-402E-81BC-D42D43CF909A}" destId="{CDAA39FE-2B77-4C72-AA9B-37C3A28ED1D8}" srcOrd="0" destOrd="0" presId="urn:microsoft.com/office/officeart/2005/8/layout/hierarchy3"/>
    <dgm:cxn modelId="{8721E9AC-B067-4EDA-A678-267F34234B79}" type="presParOf" srcId="{D6D07F2E-B440-402E-81BC-D42D43CF909A}" destId="{7EE2CC22-906B-4BD5-8295-AF439DA56FAD}" srcOrd="1" destOrd="0" presId="urn:microsoft.com/office/officeart/2005/8/layout/hierarchy3"/>
    <dgm:cxn modelId="{C4EB7E31-26E2-4D6E-921B-B2122FA32B33}" type="presParOf" srcId="{09106D3A-BF9B-482C-AD6B-C759D1C5F93B}" destId="{0D69FBA5-E118-4798-BC3A-A91E16872B51}" srcOrd="1" destOrd="0" presId="urn:microsoft.com/office/officeart/2005/8/layout/hierarchy3"/>
    <dgm:cxn modelId="{3691438F-CFCF-47B1-B687-1372137B0C63}" type="presParOf" srcId="{0D69FBA5-E118-4798-BC3A-A91E16872B51}" destId="{E25D3EB5-B295-4A79-8CDD-1123FD2C1253}" srcOrd="0" destOrd="0" presId="urn:microsoft.com/office/officeart/2005/8/layout/hierarchy3"/>
    <dgm:cxn modelId="{4EC0E78E-BFC4-442C-9243-E69D59315791}" type="presParOf" srcId="{0D69FBA5-E118-4798-BC3A-A91E16872B51}" destId="{2C7053BB-8B36-43BE-8D68-75AA87BD1374}" srcOrd="1" destOrd="0" presId="urn:microsoft.com/office/officeart/2005/8/layout/hierarchy3"/>
    <dgm:cxn modelId="{1A8FE542-F812-451B-8E31-ACF06EA23EC1}" type="presParOf" srcId="{0D69FBA5-E118-4798-BC3A-A91E16872B51}" destId="{80CB5C27-3CDE-41EA-A497-E5470C4D1E34}" srcOrd="2" destOrd="0" presId="urn:microsoft.com/office/officeart/2005/8/layout/hierarchy3"/>
    <dgm:cxn modelId="{C07D3CE4-E21D-4CB4-B9F4-B4848E50942B}" type="presParOf" srcId="{0D69FBA5-E118-4798-BC3A-A91E16872B51}" destId="{EF3C6BCB-0C47-4A1E-AF10-F3E61A7B0E7E}" srcOrd="3" destOrd="0" presId="urn:microsoft.com/office/officeart/2005/8/layout/hierarchy3"/>
    <dgm:cxn modelId="{618FE10A-8EDD-40E4-B8D2-C87CC87A1407}" type="presParOf" srcId="{112E79F4-8260-4782-8F4A-2614A1E19B21}" destId="{662036F3-A071-4513-85D8-067C3BB9718C}" srcOrd="1" destOrd="0" presId="urn:microsoft.com/office/officeart/2005/8/layout/hierarchy3"/>
    <dgm:cxn modelId="{3ECA9250-CEDE-46C5-A273-9D421BCB7E3D}" type="presParOf" srcId="{662036F3-A071-4513-85D8-067C3BB9718C}" destId="{35C3E28D-D56A-466D-9E8E-7D9FA217FBB0}" srcOrd="0" destOrd="0" presId="urn:microsoft.com/office/officeart/2005/8/layout/hierarchy3"/>
    <dgm:cxn modelId="{72B0AA39-490B-46EE-BB07-F7FEACCD8146}" type="presParOf" srcId="{35C3E28D-D56A-466D-9E8E-7D9FA217FBB0}" destId="{CA6015E5-72A5-4E02-9DFD-9083C66286CD}" srcOrd="0" destOrd="0" presId="urn:microsoft.com/office/officeart/2005/8/layout/hierarchy3"/>
    <dgm:cxn modelId="{122297C2-1AD4-4882-B121-A19A7A4A340B}" type="presParOf" srcId="{35C3E28D-D56A-466D-9E8E-7D9FA217FBB0}" destId="{4E57A1B8-52E1-45B5-A1A1-B39567D93E17}" srcOrd="1" destOrd="0" presId="urn:microsoft.com/office/officeart/2005/8/layout/hierarchy3"/>
    <dgm:cxn modelId="{25285B0C-228F-4AB1-8210-41342B1E570C}" type="presParOf" srcId="{662036F3-A071-4513-85D8-067C3BB9718C}" destId="{E3C7D3E3-9D65-4791-8D71-DF3EC50FE239}" srcOrd="1" destOrd="0" presId="urn:microsoft.com/office/officeart/2005/8/layout/hierarchy3"/>
    <dgm:cxn modelId="{8440A68F-9C1E-49AD-9039-52D2361B2076}" type="presParOf" srcId="{E3C7D3E3-9D65-4791-8D71-DF3EC50FE239}" destId="{1DD23C00-81BC-403B-9C74-792429862C6E}" srcOrd="0" destOrd="0" presId="urn:microsoft.com/office/officeart/2005/8/layout/hierarchy3"/>
    <dgm:cxn modelId="{C0427006-5020-482F-AF6D-C357A0AAD096}" type="presParOf" srcId="{E3C7D3E3-9D65-4791-8D71-DF3EC50FE239}" destId="{E101222E-70C5-4DC3-95B8-C9C28740A58C}" srcOrd="1" destOrd="0" presId="urn:microsoft.com/office/officeart/2005/8/layout/hierarchy3"/>
    <dgm:cxn modelId="{F4FB15D5-AEC9-41E9-9925-7252A390B2F4}" type="presParOf" srcId="{E3C7D3E3-9D65-4791-8D71-DF3EC50FE239}" destId="{5E92FD55-E312-4E1D-8496-113890128607}" srcOrd="2" destOrd="0" presId="urn:microsoft.com/office/officeart/2005/8/layout/hierarchy3"/>
    <dgm:cxn modelId="{560685F8-6532-4EFF-BEAB-EC70361EFCCF}" type="presParOf" srcId="{E3C7D3E3-9D65-4791-8D71-DF3EC50FE239}" destId="{12ABA409-1AD5-4D01-8E16-AEA3DA6A379D}"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BDAFF6-FC03-4BE8-AFED-B3B8EE8D1319}" type="doc">
      <dgm:prSet loTypeId="urn:microsoft.com/office/officeart/2005/8/layout/target2" loCatId="relationship" qsTypeId="urn:microsoft.com/office/officeart/2005/8/quickstyle/simple3" qsCatId="simple" csTypeId="urn:microsoft.com/office/officeart/2005/8/colors/accent1_3" csCatId="accent1" phldr="1"/>
      <dgm:spPr/>
      <dgm:t>
        <a:bodyPr/>
        <a:lstStyle/>
        <a:p>
          <a:endParaRPr lang="es-CO"/>
        </a:p>
      </dgm:t>
    </dgm:pt>
    <dgm:pt modelId="{45E6D176-CAAB-4067-A0FD-CDC9187F8AF1}">
      <dgm:prSet phldrT="[Texto]" custT="1"/>
      <dgm:spPr/>
      <dgm:t>
        <a:bodyPr/>
        <a:lstStyle/>
        <a:p>
          <a:pPr algn="ctr"/>
          <a:r>
            <a:rPr lang="es-ES" sz="2000" b="1" dirty="0" err="1">
              <a:solidFill>
                <a:schemeClr val="bg1"/>
              </a:solidFill>
              <a:latin typeface="Arial" panose="020B0604020202020204" pitchFamily="34" charset="0"/>
              <a:cs typeface="Arial" panose="020B0604020202020204" pitchFamily="34" charset="0"/>
            </a:rPr>
            <a:t>Profcast</a:t>
          </a:r>
          <a:r>
            <a:rPr lang="es-ES" sz="2000" b="1" dirty="0">
              <a:solidFill>
                <a:schemeClr val="bg1"/>
              </a:solidFill>
              <a:latin typeface="Arial" panose="020B0604020202020204" pitchFamily="34" charset="0"/>
              <a:cs typeface="Arial" panose="020B0604020202020204" pitchFamily="34" charset="0"/>
            </a:rPr>
            <a:t>: hace referencia concretamente a la utilización docente de los podcast   </a:t>
          </a:r>
        </a:p>
        <a:p>
          <a:pPr algn="ctr"/>
          <a:r>
            <a:rPr lang="es-CO" sz="1400" b="1" dirty="0">
              <a:solidFill>
                <a:schemeClr val="bg1"/>
              </a:solidFill>
              <a:latin typeface="Arial" panose="020B0604020202020204" pitchFamily="34" charset="0"/>
              <a:cs typeface="Arial" panose="020B0604020202020204" pitchFamily="34" charset="0"/>
            </a:rPr>
            <a:t>Piñeiro-Otero (2011)</a:t>
          </a:r>
        </a:p>
      </dgm:t>
    </dgm:pt>
    <dgm:pt modelId="{8B01D3AB-9C7B-4673-8212-3EC731140749}" type="parTrans" cxnId="{59C11B66-BADF-46CC-BD42-2C790F1BF2CF}">
      <dgm:prSet/>
      <dgm:spPr/>
      <dgm:t>
        <a:bodyPr/>
        <a:lstStyle/>
        <a:p>
          <a:endParaRPr lang="es-CO"/>
        </a:p>
      </dgm:t>
    </dgm:pt>
    <dgm:pt modelId="{5D1B65D7-0C20-4F17-A394-61A82301DB29}" type="sibTrans" cxnId="{59C11B66-BADF-46CC-BD42-2C790F1BF2CF}">
      <dgm:prSet/>
      <dgm:spPr/>
      <dgm:t>
        <a:bodyPr/>
        <a:lstStyle/>
        <a:p>
          <a:endParaRPr lang="es-CO"/>
        </a:p>
      </dgm:t>
    </dgm:pt>
    <dgm:pt modelId="{2CCB5A38-B2AE-4877-AB4D-6C7DE1E5C952}" type="pres">
      <dgm:prSet presAssocID="{58BDAFF6-FC03-4BE8-AFED-B3B8EE8D1319}" presName="Name0" presStyleCnt="0">
        <dgm:presLayoutVars>
          <dgm:chMax val="3"/>
          <dgm:chPref val="1"/>
          <dgm:dir/>
          <dgm:animLvl val="lvl"/>
          <dgm:resizeHandles/>
        </dgm:presLayoutVars>
      </dgm:prSet>
      <dgm:spPr/>
    </dgm:pt>
    <dgm:pt modelId="{EDE9557A-5B52-4D17-8607-1459DDB822E0}" type="pres">
      <dgm:prSet presAssocID="{58BDAFF6-FC03-4BE8-AFED-B3B8EE8D1319}" presName="outerBox" presStyleCnt="0"/>
      <dgm:spPr/>
    </dgm:pt>
    <dgm:pt modelId="{574F77D0-AA4B-4A78-819C-9AD3976E45EE}" type="pres">
      <dgm:prSet presAssocID="{58BDAFF6-FC03-4BE8-AFED-B3B8EE8D1319}" presName="outerBoxParent" presStyleLbl="node1" presStyleIdx="0" presStyleCnt="1" custLinFactNeighborX="5276" custLinFactNeighborY="5883"/>
      <dgm:spPr/>
    </dgm:pt>
    <dgm:pt modelId="{81E119AA-F14C-4D61-BAEC-1895B780E111}" type="pres">
      <dgm:prSet presAssocID="{58BDAFF6-FC03-4BE8-AFED-B3B8EE8D1319}" presName="outerBoxChildren" presStyleCnt="0"/>
      <dgm:spPr/>
    </dgm:pt>
  </dgm:ptLst>
  <dgm:cxnLst>
    <dgm:cxn modelId="{36956D3E-6686-4147-BEF6-81A09AF584CF}" type="presOf" srcId="{45E6D176-CAAB-4067-A0FD-CDC9187F8AF1}" destId="{574F77D0-AA4B-4A78-819C-9AD3976E45EE}" srcOrd="0" destOrd="0" presId="urn:microsoft.com/office/officeart/2005/8/layout/target2"/>
    <dgm:cxn modelId="{EB074064-D017-420D-9D87-8B1CB8364431}" type="presOf" srcId="{58BDAFF6-FC03-4BE8-AFED-B3B8EE8D1319}" destId="{2CCB5A38-B2AE-4877-AB4D-6C7DE1E5C952}" srcOrd="0" destOrd="0" presId="urn:microsoft.com/office/officeart/2005/8/layout/target2"/>
    <dgm:cxn modelId="{59C11B66-BADF-46CC-BD42-2C790F1BF2CF}" srcId="{58BDAFF6-FC03-4BE8-AFED-B3B8EE8D1319}" destId="{45E6D176-CAAB-4067-A0FD-CDC9187F8AF1}" srcOrd="0" destOrd="0" parTransId="{8B01D3AB-9C7B-4673-8212-3EC731140749}" sibTransId="{5D1B65D7-0C20-4F17-A394-61A82301DB29}"/>
    <dgm:cxn modelId="{58D40309-FE9F-45DE-8AA5-12AEEDC1B911}" type="presParOf" srcId="{2CCB5A38-B2AE-4877-AB4D-6C7DE1E5C952}" destId="{EDE9557A-5B52-4D17-8607-1459DDB822E0}" srcOrd="0" destOrd="0" presId="urn:microsoft.com/office/officeart/2005/8/layout/target2"/>
    <dgm:cxn modelId="{AEAEF6E7-F943-4D12-AE12-EE73C2691BBD}" type="presParOf" srcId="{EDE9557A-5B52-4D17-8607-1459DDB822E0}" destId="{574F77D0-AA4B-4A78-819C-9AD3976E45EE}" srcOrd="0" destOrd="0" presId="urn:microsoft.com/office/officeart/2005/8/layout/target2"/>
    <dgm:cxn modelId="{EF89B069-A33A-4296-8151-B9A842DE2ECD}" type="presParOf" srcId="{EDE9557A-5B52-4D17-8607-1459DDB822E0}" destId="{81E119AA-F14C-4D61-BAEC-1895B780E111}" srcOrd="1" destOrd="0" presId="urn:microsoft.com/office/officeart/2005/8/layout/targe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218BA0-0F55-432C-B23E-B120577CC612}" type="doc">
      <dgm:prSet loTypeId="urn:microsoft.com/office/officeart/2005/8/layout/hList1" loCatId="list" qsTypeId="urn:microsoft.com/office/officeart/2005/8/quickstyle/simple1" qsCatId="simple" csTypeId="urn:microsoft.com/office/officeart/2005/8/colors/accent2_5" csCatId="accent2" phldr="1"/>
      <dgm:spPr/>
      <dgm:t>
        <a:bodyPr/>
        <a:lstStyle/>
        <a:p>
          <a:endParaRPr lang="es-CO"/>
        </a:p>
      </dgm:t>
    </dgm:pt>
    <dgm:pt modelId="{714B96CF-4D66-4C7A-8E2B-F64BE137C598}">
      <dgm:prSet phldrT="[Texto]" custT="1"/>
      <dgm:spPr/>
      <dgm:t>
        <a:bodyPr/>
        <a:lstStyle/>
        <a:p>
          <a:r>
            <a:rPr lang="es-ES" sz="2400" dirty="0">
              <a:latin typeface="Arial" panose="020B0604020202020204" pitchFamily="34" charset="0"/>
              <a:cs typeface="Arial" panose="020B0604020202020204" pitchFamily="34" charset="0"/>
            </a:rPr>
            <a:t>Declarativos</a:t>
          </a:r>
        </a:p>
        <a:p>
          <a:r>
            <a:rPr lang="es-ES" sz="2400" dirty="0">
              <a:latin typeface="Arial" panose="020B0604020202020204" pitchFamily="34" charset="0"/>
              <a:cs typeface="Arial" panose="020B0604020202020204" pitchFamily="34" charset="0"/>
            </a:rPr>
            <a:t>Saber qué</a:t>
          </a:r>
          <a:endParaRPr lang="es-CO" sz="2400" dirty="0">
            <a:latin typeface="Arial" panose="020B0604020202020204" pitchFamily="34" charset="0"/>
            <a:cs typeface="Arial" panose="020B0604020202020204" pitchFamily="34" charset="0"/>
          </a:endParaRPr>
        </a:p>
      </dgm:t>
    </dgm:pt>
    <dgm:pt modelId="{F92C4698-C995-4B9E-A693-61D98E6AEF1C}" type="parTrans" cxnId="{FD333A0A-C3CC-43B6-834C-FDBF249D7D93}">
      <dgm:prSet/>
      <dgm:spPr/>
      <dgm:t>
        <a:bodyPr/>
        <a:lstStyle/>
        <a:p>
          <a:endParaRPr lang="es-CO"/>
        </a:p>
      </dgm:t>
    </dgm:pt>
    <dgm:pt modelId="{A07500AA-1504-4D27-BB35-ADE44B6E4657}" type="sibTrans" cxnId="{FD333A0A-C3CC-43B6-834C-FDBF249D7D93}">
      <dgm:prSet/>
      <dgm:spPr/>
      <dgm:t>
        <a:bodyPr/>
        <a:lstStyle/>
        <a:p>
          <a:endParaRPr lang="es-CO"/>
        </a:p>
      </dgm:t>
    </dgm:pt>
    <dgm:pt modelId="{ACF854E7-8856-4728-98BB-741F60792B84}">
      <dgm:prSet phldrT="[Texto]"/>
      <dgm:spPr/>
      <dgm:t>
        <a:bodyPr/>
        <a:lstStyle/>
        <a:p>
          <a:r>
            <a:rPr lang="es-ES" dirty="0">
              <a:latin typeface="Arial" panose="020B0604020202020204" pitchFamily="34" charset="0"/>
              <a:cs typeface="Arial" panose="020B0604020202020204" pitchFamily="34" charset="0"/>
            </a:rPr>
            <a:t>Conceptos</a:t>
          </a:r>
          <a:endParaRPr lang="es-CO" dirty="0">
            <a:latin typeface="Arial" panose="020B0604020202020204" pitchFamily="34" charset="0"/>
            <a:cs typeface="Arial" panose="020B0604020202020204" pitchFamily="34" charset="0"/>
          </a:endParaRPr>
        </a:p>
      </dgm:t>
    </dgm:pt>
    <dgm:pt modelId="{D5864F51-9000-4835-85C0-90DC441BA7DB}" type="parTrans" cxnId="{68CC096B-DFE6-4F3D-891A-15042806CE40}">
      <dgm:prSet/>
      <dgm:spPr/>
      <dgm:t>
        <a:bodyPr/>
        <a:lstStyle/>
        <a:p>
          <a:endParaRPr lang="es-CO"/>
        </a:p>
      </dgm:t>
    </dgm:pt>
    <dgm:pt modelId="{FAB85ADD-26CC-4906-818A-68A12C7A3E76}" type="sibTrans" cxnId="{68CC096B-DFE6-4F3D-891A-15042806CE40}">
      <dgm:prSet/>
      <dgm:spPr/>
      <dgm:t>
        <a:bodyPr/>
        <a:lstStyle/>
        <a:p>
          <a:endParaRPr lang="es-CO"/>
        </a:p>
      </dgm:t>
    </dgm:pt>
    <dgm:pt modelId="{FDE7DDA4-F058-4097-B20F-DFCA632442A2}">
      <dgm:prSet phldrT="[Texto]"/>
      <dgm:spPr/>
      <dgm:t>
        <a:bodyPr/>
        <a:lstStyle/>
        <a:p>
          <a:r>
            <a:rPr lang="es-ES" dirty="0">
              <a:latin typeface="Arial" panose="020B0604020202020204" pitchFamily="34" charset="0"/>
              <a:cs typeface="Arial" panose="020B0604020202020204" pitchFamily="34" charset="0"/>
            </a:rPr>
            <a:t>Hechos </a:t>
          </a:r>
          <a:endParaRPr lang="es-CO" dirty="0">
            <a:latin typeface="Arial" panose="020B0604020202020204" pitchFamily="34" charset="0"/>
            <a:cs typeface="Arial" panose="020B0604020202020204" pitchFamily="34" charset="0"/>
          </a:endParaRPr>
        </a:p>
      </dgm:t>
    </dgm:pt>
    <dgm:pt modelId="{6166912B-85F5-491D-915A-292221C9EA42}" type="parTrans" cxnId="{0C52C2FB-0871-4ECD-8C96-C6874C05A448}">
      <dgm:prSet/>
      <dgm:spPr/>
      <dgm:t>
        <a:bodyPr/>
        <a:lstStyle/>
        <a:p>
          <a:endParaRPr lang="es-CO"/>
        </a:p>
      </dgm:t>
    </dgm:pt>
    <dgm:pt modelId="{768FFA8A-43CA-4251-98B2-A2D79A63BD52}" type="sibTrans" cxnId="{0C52C2FB-0871-4ECD-8C96-C6874C05A448}">
      <dgm:prSet/>
      <dgm:spPr/>
      <dgm:t>
        <a:bodyPr/>
        <a:lstStyle/>
        <a:p>
          <a:endParaRPr lang="es-CO"/>
        </a:p>
      </dgm:t>
    </dgm:pt>
    <dgm:pt modelId="{FA5AC4FE-055A-471A-A897-AEA55B9A0B67}">
      <dgm:prSet phldrT="[Texto]" custT="1"/>
      <dgm:spPr/>
      <dgm:t>
        <a:bodyPr/>
        <a:lstStyle/>
        <a:p>
          <a:pPr marL="0" lvl="0" algn="ctr" defTabSz="1066800">
            <a:lnSpc>
              <a:spcPct val="90000"/>
            </a:lnSpc>
            <a:spcBef>
              <a:spcPct val="0"/>
            </a:spcBef>
            <a:spcAft>
              <a:spcPct val="35000"/>
            </a:spcAft>
            <a:buNone/>
          </a:pPr>
          <a:r>
            <a:rPr lang="es-ES" sz="2200" kern="1200" dirty="0">
              <a:solidFill>
                <a:prstClr val="white"/>
              </a:solidFill>
              <a:latin typeface="Arial" panose="020B0604020202020204" pitchFamily="34" charset="0"/>
              <a:ea typeface="+mn-ea"/>
              <a:cs typeface="Arial" panose="020B0604020202020204" pitchFamily="34" charset="0"/>
            </a:rPr>
            <a:t>Procedimentales</a:t>
          </a:r>
        </a:p>
        <a:p>
          <a:pPr marL="0" lvl="0" algn="ctr" defTabSz="1066800">
            <a:lnSpc>
              <a:spcPct val="90000"/>
            </a:lnSpc>
            <a:spcBef>
              <a:spcPct val="0"/>
            </a:spcBef>
            <a:spcAft>
              <a:spcPct val="35000"/>
            </a:spcAft>
            <a:buNone/>
          </a:pPr>
          <a:r>
            <a:rPr lang="es-ES" sz="2200" kern="1200" dirty="0">
              <a:solidFill>
                <a:prstClr val="white"/>
              </a:solidFill>
              <a:latin typeface="Arial" panose="020B0604020202020204" pitchFamily="34" charset="0"/>
              <a:ea typeface="+mn-ea"/>
              <a:cs typeface="Arial" panose="020B0604020202020204" pitchFamily="34" charset="0"/>
            </a:rPr>
            <a:t>Saber hacer </a:t>
          </a:r>
          <a:endParaRPr lang="es-CO" sz="2200" kern="1200" dirty="0">
            <a:solidFill>
              <a:prstClr val="white"/>
            </a:solidFill>
            <a:latin typeface="Arial" panose="020B0604020202020204" pitchFamily="34" charset="0"/>
            <a:ea typeface="+mn-ea"/>
            <a:cs typeface="Arial" panose="020B0604020202020204" pitchFamily="34" charset="0"/>
          </a:endParaRPr>
        </a:p>
      </dgm:t>
    </dgm:pt>
    <dgm:pt modelId="{59250730-9513-41C1-BFF1-5DF1380D3829}" type="parTrans" cxnId="{4689A00C-B4A0-4144-A414-B070D3C790CC}">
      <dgm:prSet/>
      <dgm:spPr/>
      <dgm:t>
        <a:bodyPr/>
        <a:lstStyle/>
        <a:p>
          <a:endParaRPr lang="es-CO"/>
        </a:p>
      </dgm:t>
    </dgm:pt>
    <dgm:pt modelId="{0D2AE222-058F-466D-B540-FF7049A68BE7}" type="sibTrans" cxnId="{4689A00C-B4A0-4144-A414-B070D3C790CC}">
      <dgm:prSet/>
      <dgm:spPr/>
      <dgm:t>
        <a:bodyPr/>
        <a:lstStyle/>
        <a:p>
          <a:endParaRPr lang="es-CO"/>
        </a:p>
      </dgm:t>
    </dgm:pt>
    <dgm:pt modelId="{1C43324D-3CA3-4767-9651-671826DB45C1}">
      <dgm:prSet phldrT="[Texto]"/>
      <dgm:spPr/>
      <dgm:t>
        <a:bodyPr/>
        <a:lstStyle/>
        <a:p>
          <a:r>
            <a:rPr lang="es-ES" dirty="0">
              <a:latin typeface="Arial" panose="020B0604020202020204" pitchFamily="34" charset="0"/>
              <a:cs typeface="Arial" panose="020B0604020202020204" pitchFamily="34" charset="0"/>
            </a:rPr>
            <a:t>Técnicas</a:t>
          </a:r>
          <a:endParaRPr lang="es-CO" dirty="0">
            <a:latin typeface="Arial" panose="020B0604020202020204" pitchFamily="34" charset="0"/>
            <a:cs typeface="Arial" panose="020B0604020202020204" pitchFamily="34" charset="0"/>
          </a:endParaRPr>
        </a:p>
      </dgm:t>
    </dgm:pt>
    <dgm:pt modelId="{135BDD9D-0C69-48B4-8E63-72DBBED27961}" type="parTrans" cxnId="{9360B8AC-751D-4B4E-9B33-9975F38106DC}">
      <dgm:prSet/>
      <dgm:spPr/>
      <dgm:t>
        <a:bodyPr/>
        <a:lstStyle/>
        <a:p>
          <a:endParaRPr lang="es-CO"/>
        </a:p>
      </dgm:t>
    </dgm:pt>
    <dgm:pt modelId="{2367E5E8-95D7-4DD7-8E60-C14A2E2392DD}" type="sibTrans" cxnId="{9360B8AC-751D-4B4E-9B33-9975F38106DC}">
      <dgm:prSet/>
      <dgm:spPr/>
      <dgm:t>
        <a:bodyPr/>
        <a:lstStyle/>
        <a:p>
          <a:endParaRPr lang="es-CO"/>
        </a:p>
      </dgm:t>
    </dgm:pt>
    <dgm:pt modelId="{C79483E2-5488-490B-8EF8-D1388ED1A507}">
      <dgm:prSet phldrT="[Texto]"/>
      <dgm:spPr/>
      <dgm:t>
        <a:bodyPr/>
        <a:lstStyle/>
        <a:p>
          <a:r>
            <a:rPr lang="es-ES" dirty="0">
              <a:latin typeface="Arial" panose="020B0604020202020204" pitchFamily="34" charset="0"/>
              <a:cs typeface="Arial" panose="020B0604020202020204" pitchFamily="34" charset="0"/>
            </a:rPr>
            <a:t>Actitudinales</a:t>
          </a:r>
        </a:p>
        <a:p>
          <a:r>
            <a:rPr lang="es-ES" dirty="0">
              <a:latin typeface="Arial" panose="020B0604020202020204" pitchFamily="34" charset="0"/>
              <a:cs typeface="Arial" panose="020B0604020202020204" pitchFamily="34" charset="0"/>
            </a:rPr>
            <a:t>Saber ser </a:t>
          </a:r>
          <a:endParaRPr lang="es-CO" dirty="0">
            <a:latin typeface="Arial" panose="020B0604020202020204" pitchFamily="34" charset="0"/>
            <a:cs typeface="Arial" panose="020B0604020202020204" pitchFamily="34" charset="0"/>
          </a:endParaRPr>
        </a:p>
      </dgm:t>
    </dgm:pt>
    <dgm:pt modelId="{BE0D10D8-2371-45CD-BD5C-C4A450ACB597}" type="parTrans" cxnId="{5C30AB4D-B50A-4EB6-95D7-29D5A794813F}">
      <dgm:prSet/>
      <dgm:spPr/>
      <dgm:t>
        <a:bodyPr/>
        <a:lstStyle/>
        <a:p>
          <a:endParaRPr lang="es-CO"/>
        </a:p>
      </dgm:t>
    </dgm:pt>
    <dgm:pt modelId="{753639FC-9034-4FDA-8D6E-205057B8388C}" type="sibTrans" cxnId="{5C30AB4D-B50A-4EB6-95D7-29D5A794813F}">
      <dgm:prSet/>
      <dgm:spPr/>
      <dgm:t>
        <a:bodyPr/>
        <a:lstStyle/>
        <a:p>
          <a:endParaRPr lang="es-CO"/>
        </a:p>
      </dgm:t>
    </dgm:pt>
    <dgm:pt modelId="{A815F9FF-861A-4647-A5A5-250446A61660}">
      <dgm:prSet phldrT="[Texto]" custT="1"/>
      <dgm:spPr/>
      <dgm:t>
        <a:bodyPr/>
        <a:lstStyle/>
        <a:p>
          <a:r>
            <a:rPr lang="es-ES" sz="2400" dirty="0">
              <a:latin typeface="Arial" panose="020B0604020202020204" pitchFamily="34" charset="0"/>
              <a:cs typeface="Arial" panose="020B0604020202020204" pitchFamily="34" charset="0"/>
            </a:rPr>
            <a:t>Valores </a:t>
          </a:r>
          <a:endParaRPr lang="es-CO" sz="2400" dirty="0">
            <a:latin typeface="Arial" panose="020B0604020202020204" pitchFamily="34" charset="0"/>
            <a:cs typeface="Arial" panose="020B0604020202020204" pitchFamily="34" charset="0"/>
          </a:endParaRPr>
        </a:p>
      </dgm:t>
    </dgm:pt>
    <dgm:pt modelId="{BD767944-2EA8-4E99-BF99-A2AF6A93D5CB}" type="parTrans" cxnId="{1CCDE4EB-51B4-4346-9776-E77AD876890C}">
      <dgm:prSet/>
      <dgm:spPr/>
      <dgm:t>
        <a:bodyPr/>
        <a:lstStyle/>
        <a:p>
          <a:endParaRPr lang="es-CO"/>
        </a:p>
      </dgm:t>
    </dgm:pt>
    <dgm:pt modelId="{ADAB5C4E-6E01-4746-B7E7-5886DC267B18}" type="sibTrans" cxnId="{1CCDE4EB-51B4-4346-9776-E77AD876890C}">
      <dgm:prSet/>
      <dgm:spPr/>
      <dgm:t>
        <a:bodyPr/>
        <a:lstStyle/>
        <a:p>
          <a:endParaRPr lang="es-CO"/>
        </a:p>
      </dgm:t>
    </dgm:pt>
    <dgm:pt modelId="{ACDC0C20-883D-48E6-9784-DC6C3A55BAFB}">
      <dgm:prSet phldrT="[Texto]" custT="1"/>
      <dgm:spPr/>
      <dgm:t>
        <a:bodyPr/>
        <a:lstStyle/>
        <a:p>
          <a:r>
            <a:rPr lang="es-ES" sz="2400" dirty="0">
              <a:latin typeface="Arial" panose="020B0604020202020204" pitchFamily="34" charset="0"/>
              <a:cs typeface="Arial" panose="020B0604020202020204" pitchFamily="34" charset="0"/>
            </a:rPr>
            <a:t>Normas </a:t>
          </a:r>
          <a:endParaRPr lang="es-CO" sz="2400" dirty="0">
            <a:latin typeface="Arial" panose="020B0604020202020204" pitchFamily="34" charset="0"/>
            <a:cs typeface="Arial" panose="020B0604020202020204" pitchFamily="34" charset="0"/>
          </a:endParaRPr>
        </a:p>
      </dgm:t>
    </dgm:pt>
    <dgm:pt modelId="{B6A67D95-8D15-4999-8B94-4295D0BCD1E9}" type="parTrans" cxnId="{5B1D6E66-2575-4070-B1DD-B9A0935C939E}">
      <dgm:prSet/>
      <dgm:spPr/>
      <dgm:t>
        <a:bodyPr/>
        <a:lstStyle/>
        <a:p>
          <a:endParaRPr lang="es-CO"/>
        </a:p>
      </dgm:t>
    </dgm:pt>
    <dgm:pt modelId="{9F63FB7A-C1DE-4E3A-996F-029001428A03}" type="sibTrans" cxnId="{5B1D6E66-2575-4070-B1DD-B9A0935C939E}">
      <dgm:prSet/>
      <dgm:spPr/>
      <dgm:t>
        <a:bodyPr/>
        <a:lstStyle/>
        <a:p>
          <a:endParaRPr lang="es-CO"/>
        </a:p>
      </dgm:t>
    </dgm:pt>
    <dgm:pt modelId="{B45EAAB7-5B18-44B4-B6DC-130C36FAC042}">
      <dgm:prSet phldrT="[Texto]"/>
      <dgm:spPr/>
      <dgm:t>
        <a:bodyPr/>
        <a:lstStyle/>
        <a:p>
          <a:r>
            <a:rPr lang="es-ES" dirty="0">
              <a:latin typeface="Arial" panose="020B0604020202020204" pitchFamily="34" charset="0"/>
              <a:cs typeface="Arial" panose="020B0604020202020204" pitchFamily="34" charset="0"/>
            </a:rPr>
            <a:t>Principios</a:t>
          </a:r>
          <a:endParaRPr lang="es-CO" dirty="0">
            <a:latin typeface="Arial" panose="020B0604020202020204" pitchFamily="34" charset="0"/>
            <a:cs typeface="Arial" panose="020B0604020202020204" pitchFamily="34" charset="0"/>
          </a:endParaRPr>
        </a:p>
      </dgm:t>
    </dgm:pt>
    <dgm:pt modelId="{0281AA55-D70A-43B2-942D-40C8EE946CA8}" type="parTrans" cxnId="{E410F66D-BA2F-4A2C-BAB4-1AF140A89A86}">
      <dgm:prSet/>
      <dgm:spPr/>
      <dgm:t>
        <a:bodyPr/>
        <a:lstStyle/>
        <a:p>
          <a:endParaRPr lang="es-CO"/>
        </a:p>
      </dgm:t>
    </dgm:pt>
    <dgm:pt modelId="{15E1CA3C-259D-4674-B787-E81C42C5C105}" type="sibTrans" cxnId="{E410F66D-BA2F-4A2C-BAB4-1AF140A89A86}">
      <dgm:prSet/>
      <dgm:spPr/>
      <dgm:t>
        <a:bodyPr/>
        <a:lstStyle/>
        <a:p>
          <a:endParaRPr lang="es-CO"/>
        </a:p>
      </dgm:t>
    </dgm:pt>
    <dgm:pt modelId="{9C9EDB7F-8FA5-4D24-B10A-C4DDBF38252A}">
      <dgm:prSet phldrT="[Texto]"/>
      <dgm:spPr/>
      <dgm:t>
        <a:bodyPr/>
        <a:lstStyle/>
        <a:p>
          <a:r>
            <a:rPr lang="es-ES" dirty="0">
              <a:latin typeface="Arial" panose="020B0604020202020204" pitchFamily="34" charset="0"/>
              <a:cs typeface="Arial" panose="020B0604020202020204" pitchFamily="34" charset="0"/>
            </a:rPr>
            <a:t>Destrezas</a:t>
          </a:r>
          <a:endParaRPr lang="es-CO" dirty="0">
            <a:latin typeface="Arial" panose="020B0604020202020204" pitchFamily="34" charset="0"/>
            <a:cs typeface="Arial" panose="020B0604020202020204" pitchFamily="34" charset="0"/>
          </a:endParaRPr>
        </a:p>
      </dgm:t>
    </dgm:pt>
    <dgm:pt modelId="{ACF0FA8A-B7CB-4C5C-9AFE-66E72CB621EF}" type="parTrans" cxnId="{BBD9C9CA-92A3-467C-957C-598C34761B25}">
      <dgm:prSet/>
      <dgm:spPr/>
      <dgm:t>
        <a:bodyPr/>
        <a:lstStyle/>
        <a:p>
          <a:endParaRPr lang="es-CO"/>
        </a:p>
      </dgm:t>
    </dgm:pt>
    <dgm:pt modelId="{8EAC80E7-EC0B-4C9F-A7CC-FB49BD0FCE95}" type="sibTrans" cxnId="{BBD9C9CA-92A3-467C-957C-598C34761B25}">
      <dgm:prSet/>
      <dgm:spPr/>
      <dgm:t>
        <a:bodyPr/>
        <a:lstStyle/>
        <a:p>
          <a:endParaRPr lang="es-CO"/>
        </a:p>
      </dgm:t>
    </dgm:pt>
    <dgm:pt modelId="{5B7F8BE0-7FC1-444B-97CD-BF493F917394}">
      <dgm:prSet phldrT="[Texto]"/>
      <dgm:spPr/>
      <dgm:t>
        <a:bodyPr/>
        <a:lstStyle/>
        <a:p>
          <a:r>
            <a:rPr lang="es-ES" dirty="0">
              <a:latin typeface="Arial" panose="020B0604020202020204" pitchFamily="34" charset="0"/>
              <a:cs typeface="Arial" panose="020B0604020202020204" pitchFamily="34" charset="0"/>
            </a:rPr>
            <a:t>Procedimientos</a:t>
          </a:r>
          <a:endParaRPr lang="es-CO" dirty="0">
            <a:latin typeface="Arial" panose="020B0604020202020204" pitchFamily="34" charset="0"/>
            <a:cs typeface="Arial" panose="020B0604020202020204" pitchFamily="34" charset="0"/>
          </a:endParaRPr>
        </a:p>
      </dgm:t>
    </dgm:pt>
    <dgm:pt modelId="{D96E42D3-4E43-4034-AB6D-FA8E2D3E4EBE}" type="parTrans" cxnId="{41AFECA0-7C0C-4E03-975C-D1CD9AC0E4B6}">
      <dgm:prSet/>
      <dgm:spPr/>
      <dgm:t>
        <a:bodyPr/>
        <a:lstStyle/>
        <a:p>
          <a:endParaRPr lang="es-CO"/>
        </a:p>
      </dgm:t>
    </dgm:pt>
    <dgm:pt modelId="{927B8E8E-A081-4D9E-853E-4F0BF2DE364C}" type="sibTrans" cxnId="{41AFECA0-7C0C-4E03-975C-D1CD9AC0E4B6}">
      <dgm:prSet/>
      <dgm:spPr/>
      <dgm:t>
        <a:bodyPr/>
        <a:lstStyle/>
        <a:p>
          <a:endParaRPr lang="es-CO"/>
        </a:p>
      </dgm:t>
    </dgm:pt>
    <dgm:pt modelId="{4617495B-DCA6-4002-8DF8-59196212C915}">
      <dgm:prSet phldrT="[Texto]" custT="1"/>
      <dgm:spPr/>
      <dgm:t>
        <a:bodyPr/>
        <a:lstStyle/>
        <a:p>
          <a:r>
            <a:rPr lang="es-ES" sz="2400" dirty="0">
              <a:latin typeface="Arial" panose="020B0604020202020204" pitchFamily="34" charset="0"/>
              <a:cs typeface="Arial" panose="020B0604020202020204" pitchFamily="34" charset="0"/>
            </a:rPr>
            <a:t>Actitudes</a:t>
          </a:r>
          <a:endParaRPr lang="es-CO" sz="2400" dirty="0">
            <a:latin typeface="Arial" panose="020B0604020202020204" pitchFamily="34" charset="0"/>
            <a:cs typeface="Arial" panose="020B0604020202020204" pitchFamily="34" charset="0"/>
          </a:endParaRPr>
        </a:p>
      </dgm:t>
    </dgm:pt>
    <dgm:pt modelId="{08289834-A335-46FF-BCAD-DA372BEFDC26}" type="parTrans" cxnId="{3D1B5D4F-9EBC-4656-81A1-3CA5D12A7B1A}">
      <dgm:prSet/>
      <dgm:spPr/>
      <dgm:t>
        <a:bodyPr/>
        <a:lstStyle/>
        <a:p>
          <a:endParaRPr lang="es-CO"/>
        </a:p>
      </dgm:t>
    </dgm:pt>
    <dgm:pt modelId="{6160DC53-0CD4-4978-B5CF-384F5FA575BE}" type="sibTrans" cxnId="{3D1B5D4F-9EBC-4656-81A1-3CA5D12A7B1A}">
      <dgm:prSet/>
      <dgm:spPr/>
      <dgm:t>
        <a:bodyPr/>
        <a:lstStyle/>
        <a:p>
          <a:endParaRPr lang="es-CO"/>
        </a:p>
      </dgm:t>
    </dgm:pt>
    <dgm:pt modelId="{1869E5EB-5EC9-4789-8BE6-F7B4D42D97A4}" type="pres">
      <dgm:prSet presAssocID="{44218BA0-0F55-432C-B23E-B120577CC612}" presName="Name0" presStyleCnt="0">
        <dgm:presLayoutVars>
          <dgm:dir/>
          <dgm:animLvl val="lvl"/>
          <dgm:resizeHandles val="exact"/>
        </dgm:presLayoutVars>
      </dgm:prSet>
      <dgm:spPr/>
    </dgm:pt>
    <dgm:pt modelId="{2E375393-525F-457E-9F18-C59EAFEC065D}" type="pres">
      <dgm:prSet presAssocID="{714B96CF-4D66-4C7A-8E2B-F64BE137C598}" presName="composite" presStyleCnt="0"/>
      <dgm:spPr/>
    </dgm:pt>
    <dgm:pt modelId="{38E3C553-5D32-4D7D-AAB4-D35DEAA36AC8}" type="pres">
      <dgm:prSet presAssocID="{714B96CF-4D66-4C7A-8E2B-F64BE137C598}" presName="parTx" presStyleLbl="alignNode1" presStyleIdx="0" presStyleCnt="3">
        <dgm:presLayoutVars>
          <dgm:chMax val="0"/>
          <dgm:chPref val="0"/>
          <dgm:bulletEnabled val="1"/>
        </dgm:presLayoutVars>
      </dgm:prSet>
      <dgm:spPr/>
    </dgm:pt>
    <dgm:pt modelId="{721C5827-0A0E-4642-B32F-1EC3AF79085D}" type="pres">
      <dgm:prSet presAssocID="{714B96CF-4D66-4C7A-8E2B-F64BE137C598}" presName="desTx" presStyleLbl="alignAccFollowNode1" presStyleIdx="0" presStyleCnt="3">
        <dgm:presLayoutVars>
          <dgm:bulletEnabled val="1"/>
        </dgm:presLayoutVars>
      </dgm:prSet>
      <dgm:spPr/>
    </dgm:pt>
    <dgm:pt modelId="{F7542D7F-BFB3-45F6-BD84-EF2A648A71D6}" type="pres">
      <dgm:prSet presAssocID="{A07500AA-1504-4D27-BB35-ADE44B6E4657}" presName="space" presStyleCnt="0"/>
      <dgm:spPr/>
    </dgm:pt>
    <dgm:pt modelId="{76B69EB2-CF5D-44F0-B49F-1129C0D6EADC}" type="pres">
      <dgm:prSet presAssocID="{FA5AC4FE-055A-471A-A897-AEA55B9A0B67}" presName="composite" presStyleCnt="0"/>
      <dgm:spPr/>
    </dgm:pt>
    <dgm:pt modelId="{CD1B6475-BB2A-481C-83CC-A50DEB40F490}" type="pres">
      <dgm:prSet presAssocID="{FA5AC4FE-055A-471A-A897-AEA55B9A0B67}" presName="parTx" presStyleLbl="alignNode1" presStyleIdx="1" presStyleCnt="3">
        <dgm:presLayoutVars>
          <dgm:chMax val="0"/>
          <dgm:chPref val="0"/>
          <dgm:bulletEnabled val="1"/>
        </dgm:presLayoutVars>
      </dgm:prSet>
      <dgm:spPr/>
    </dgm:pt>
    <dgm:pt modelId="{BB4F0EA1-4809-4D20-8E34-8E161E07F84D}" type="pres">
      <dgm:prSet presAssocID="{FA5AC4FE-055A-471A-A897-AEA55B9A0B67}" presName="desTx" presStyleLbl="alignAccFollowNode1" presStyleIdx="1" presStyleCnt="3">
        <dgm:presLayoutVars>
          <dgm:bulletEnabled val="1"/>
        </dgm:presLayoutVars>
      </dgm:prSet>
      <dgm:spPr/>
    </dgm:pt>
    <dgm:pt modelId="{F7E98D8F-E265-4D95-97B0-D401F54E97BD}" type="pres">
      <dgm:prSet presAssocID="{0D2AE222-058F-466D-B540-FF7049A68BE7}" presName="space" presStyleCnt="0"/>
      <dgm:spPr/>
    </dgm:pt>
    <dgm:pt modelId="{666E4018-8327-46BE-8B57-D797B15B1D34}" type="pres">
      <dgm:prSet presAssocID="{C79483E2-5488-490B-8EF8-D1388ED1A507}" presName="composite" presStyleCnt="0"/>
      <dgm:spPr/>
    </dgm:pt>
    <dgm:pt modelId="{48542663-50D8-42EA-BC02-E1D85148F11E}" type="pres">
      <dgm:prSet presAssocID="{C79483E2-5488-490B-8EF8-D1388ED1A507}" presName="parTx" presStyleLbl="alignNode1" presStyleIdx="2" presStyleCnt="3" custLinFactNeighborX="103" custLinFactNeighborY="-3041">
        <dgm:presLayoutVars>
          <dgm:chMax val="0"/>
          <dgm:chPref val="0"/>
          <dgm:bulletEnabled val="1"/>
        </dgm:presLayoutVars>
      </dgm:prSet>
      <dgm:spPr/>
    </dgm:pt>
    <dgm:pt modelId="{74589B48-06CF-41A0-AAD7-C8B95F213264}" type="pres">
      <dgm:prSet presAssocID="{C79483E2-5488-490B-8EF8-D1388ED1A507}" presName="desTx" presStyleLbl="alignAccFollowNode1" presStyleIdx="2" presStyleCnt="3">
        <dgm:presLayoutVars>
          <dgm:bulletEnabled val="1"/>
        </dgm:presLayoutVars>
      </dgm:prSet>
      <dgm:spPr/>
    </dgm:pt>
  </dgm:ptLst>
  <dgm:cxnLst>
    <dgm:cxn modelId="{FD333A0A-C3CC-43B6-834C-FDBF249D7D93}" srcId="{44218BA0-0F55-432C-B23E-B120577CC612}" destId="{714B96CF-4D66-4C7A-8E2B-F64BE137C598}" srcOrd="0" destOrd="0" parTransId="{F92C4698-C995-4B9E-A693-61D98E6AEF1C}" sibTransId="{A07500AA-1504-4D27-BB35-ADE44B6E4657}"/>
    <dgm:cxn modelId="{4689A00C-B4A0-4144-A414-B070D3C790CC}" srcId="{44218BA0-0F55-432C-B23E-B120577CC612}" destId="{FA5AC4FE-055A-471A-A897-AEA55B9A0B67}" srcOrd="1" destOrd="0" parTransId="{59250730-9513-41C1-BFF1-5DF1380D3829}" sibTransId="{0D2AE222-058F-466D-B540-FF7049A68BE7}"/>
    <dgm:cxn modelId="{42CEE32A-D0BD-4D7C-AF14-AF2623D73ECE}" type="presOf" srcId="{5B7F8BE0-7FC1-444B-97CD-BF493F917394}" destId="{BB4F0EA1-4809-4D20-8E34-8E161E07F84D}" srcOrd="0" destOrd="2" presId="urn:microsoft.com/office/officeart/2005/8/layout/hList1"/>
    <dgm:cxn modelId="{DF03D848-BF08-482A-93BA-B7AA57459D1B}" type="presOf" srcId="{ACF854E7-8856-4728-98BB-741F60792B84}" destId="{721C5827-0A0E-4642-B32F-1EC3AF79085D}" srcOrd="0" destOrd="0" presId="urn:microsoft.com/office/officeart/2005/8/layout/hList1"/>
    <dgm:cxn modelId="{5C30AB4D-B50A-4EB6-95D7-29D5A794813F}" srcId="{44218BA0-0F55-432C-B23E-B120577CC612}" destId="{C79483E2-5488-490B-8EF8-D1388ED1A507}" srcOrd="2" destOrd="0" parTransId="{BE0D10D8-2371-45CD-BD5C-C4A450ACB597}" sibTransId="{753639FC-9034-4FDA-8D6E-205057B8388C}"/>
    <dgm:cxn modelId="{3D1B5D4F-9EBC-4656-81A1-3CA5D12A7B1A}" srcId="{C79483E2-5488-490B-8EF8-D1388ED1A507}" destId="{4617495B-DCA6-4002-8DF8-59196212C915}" srcOrd="2" destOrd="0" parTransId="{08289834-A335-46FF-BCAD-DA372BEFDC26}" sibTransId="{6160DC53-0CD4-4978-B5CF-384F5FA575BE}"/>
    <dgm:cxn modelId="{CD38015F-D631-4A77-B591-0412683D8AF6}" type="presOf" srcId="{B45EAAB7-5B18-44B4-B6DC-130C36FAC042}" destId="{721C5827-0A0E-4642-B32F-1EC3AF79085D}" srcOrd="0" destOrd="2" presId="urn:microsoft.com/office/officeart/2005/8/layout/hList1"/>
    <dgm:cxn modelId="{7C88AC62-C018-44CC-AD48-20EA5089CBC4}" type="presOf" srcId="{C79483E2-5488-490B-8EF8-D1388ED1A507}" destId="{48542663-50D8-42EA-BC02-E1D85148F11E}" srcOrd="0" destOrd="0" presId="urn:microsoft.com/office/officeart/2005/8/layout/hList1"/>
    <dgm:cxn modelId="{5B1D6E66-2575-4070-B1DD-B9A0935C939E}" srcId="{C79483E2-5488-490B-8EF8-D1388ED1A507}" destId="{ACDC0C20-883D-48E6-9784-DC6C3A55BAFB}" srcOrd="1" destOrd="0" parTransId="{B6A67D95-8D15-4999-8B94-4295D0BCD1E9}" sibTransId="{9F63FB7A-C1DE-4E3A-996F-029001428A03}"/>
    <dgm:cxn modelId="{68CC096B-DFE6-4F3D-891A-15042806CE40}" srcId="{714B96CF-4D66-4C7A-8E2B-F64BE137C598}" destId="{ACF854E7-8856-4728-98BB-741F60792B84}" srcOrd="0" destOrd="0" parTransId="{D5864F51-9000-4835-85C0-90DC441BA7DB}" sibTransId="{FAB85ADD-26CC-4906-818A-68A12C7A3E76}"/>
    <dgm:cxn modelId="{E410F66D-BA2F-4A2C-BAB4-1AF140A89A86}" srcId="{714B96CF-4D66-4C7A-8E2B-F64BE137C598}" destId="{B45EAAB7-5B18-44B4-B6DC-130C36FAC042}" srcOrd="2" destOrd="0" parTransId="{0281AA55-D70A-43B2-942D-40C8EE946CA8}" sibTransId="{15E1CA3C-259D-4674-B787-E81C42C5C105}"/>
    <dgm:cxn modelId="{9596A977-B2D8-449A-9625-BC828A304348}" type="presOf" srcId="{9C9EDB7F-8FA5-4D24-B10A-C4DDBF38252A}" destId="{BB4F0EA1-4809-4D20-8E34-8E161E07F84D}" srcOrd="0" destOrd="1" presId="urn:microsoft.com/office/officeart/2005/8/layout/hList1"/>
    <dgm:cxn modelId="{A4978B89-3EB7-45C4-9326-753D54BE088C}" type="presOf" srcId="{A815F9FF-861A-4647-A5A5-250446A61660}" destId="{74589B48-06CF-41A0-AAD7-C8B95F213264}" srcOrd="0" destOrd="0" presId="urn:microsoft.com/office/officeart/2005/8/layout/hList1"/>
    <dgm:cxn modelId="{90914890-5186-4A52-8C40-95E01A37ABA0}" type="presOf" srcId="{1C43324D-3CA3-4767-9651-671826DB45C1}" destId="{BB4F0EA1-4809-4D20-8E34-8E161E07F84D}" srcOrd="0" destOrd="0" presId="urn:microsoft.com/office/officeart/2005/8/layout/hList1"/>
    <dgm:cxn modelId="{41AFECA0-7C0C-4E03-975C-D1CD9AC0E4B6}" srcId="{FA5AC4FE-055A-471A-A897-AEA55B9A0B67}" destId="{5B7F8BE0-7FC1-444B-97CD-BF493F917394}" srcOrd="2" destOrd="0" parTransId="{D96E42D3-4E43-4034-AB6D-FA8E2D3E4EBE}" sibTransId="{927B8E8E-A081-4D9E-853E-4F0BF2DE364C}"/>
    <dgm:cxn modelId="{9360B8AC-751D-4B4E-9B33-9975F38106DC}" srcId="{FA5AC4FE-055A-471A-A897-AEA55B9A0B67}" destId="{1C43324D-3CA3-4767-9651-671826DB45C1}" srcOrd="0" destOrd="0" parTransId="{135BDD9D-0C69-48B4-8E63-72DBBED27961}" sibTransId="{2367E5E8-95D7-4DD7-8E60-C14A2E2392DD}"/>
    <dgm:cxn modelId="{9F4ACEB0-E95C-47A3-A8E2-DA56A186DE46}" type="presOf" srcId="{714B96CF-4D66-4C7A-8E2B-F64BE137C598}" destId="{38E3C553-5D32-4D7D-AAB4-D35DEAA36AC8}" srcOrd="0" destOrd="0" presId="urn:microsoft.com/office/officeart/2005/8/layout/hList1"/>
    <dgm:cxn modelId="{32173EC8-FBB7-4C37-9689-49ADEB097C65}" type="presOf" srcId="{44218BA0-0F55-432C-B23E-B120577CC612}" destId="{1869E5EB-5EC9-4789-8BE6-F7B4D42D97A4}" srcOrd="0" destOrd="0" presId="urn:microsoft.com/office/officeart/2005/8/layout/hList1"/>
    <dgm:cxn modelId="{BBD9C9CA-92A3-467C-957C-598C34761B25}" srcId="{FA5AC4FE-055A-471A-A897-AEA55B9A0B67}" destId="{9C9EDB7F-8FA5-4D24-B10A-C4DDBF38252A}" srcOrd="1" destOrd="0" parTransId="{ACF0FA8A-B7CB-4C5C-9AFE-66E72CB621EF}" sibTransId="{8EAC80E7-EC0B-4C9F-A7CC-FB49BD0FCE95}"/>
    <dgm:cxn modelId="{F44E00E3-708A-4807-B070-4931291A4FB7}" type="presOf" srcId="{FDE7DDA4-F058-4097-B20F-DFCA632442A2}" destId="{721C5827-0A0E-4642-B32F-1EC3AF79085D}" srcOrd="0" destOrd="1" presId="urn:microsoft.com/office/officeart/2005/8/layout/hList1"/>
    <dgm:cxn modelId="{1CCDE4EB-51B4-4346-9776-E77AD876890C}" srcId="{C79483E2-5488-490B-8EF8-D1388ED1A507}" destId="{A815F9FF-861A-4647-A5A5-250446A61660}" srcOrd="0" destOrd="0" parTransId="{BD767944-2EA8-4E99-BF99-A2AF6A93D5CB}" sibTransId="{ADAB5C4E-6E01-4746-B7E7-5886DC267B18}"/>
    <dgm:cxn modelId="{D1194CF3-E343-4911-800C-96BAE87CFEAF}" type="presOf" srcId="{FA5AC4FE-055A-471A-A897-AEA55B9A0B67}" destId="{CD1B6475-BB2A-481C-83CC-A50DEB40F490}" srcOrd="0" destOrd="0" presId="urn:microsoft.com/office/officeart/2005/8/layout/hList1"/>
    <dgm:cxn modelId="{0C52C2FB-0871-4ECD-8C96-C6874C05A448}" srcId="{714B96CF-4D66-4C7A-8E2B-F64BE137C598}" destId="{FDE7DDA4-F058-4097-B20F-DFCA632442A2}" srcOrd="1" destOrd="0" parTransId="{6166912B-85F5-491D-915A-292221C9EA42}" sibTransId="{768FFA8A-43CA-4251-98B2-A2D79A63BD52}"/>
    <dgm:cxn modelId="{306B08FC-1316-4DA4-A01C-EAA96890EB77}" type="presOf" srcId="{4617495B-DCA6-4002-8DF8-59196212C915}" destId="{74589B48-06CF-41A0-AAD7-C8B95F213264}" srcOrd="0" destOrd="2" presId="urn:microsoft.com/office/officeart/2005/8/layout/hList1"/>
    <dgm:cxn modelId="{64F391FF-2113-44E1-9852-2FE530546A55}" type="presOf" srcId="{ACDC0C20-883D-48E6-9784-DC6C3A55BAFB}" destId="{74589B48-06CF-41A0-AAD7-C8B95F213264}" srcOrd="0" destOrd="1" presId="urn:microsoft.com/office/officeart/2005/8/layout/hList1"/>
    <dgm:cxn modelId="{2A3EFDC0-C021-47EF-A5C5-FFF7D50CE8AD}" type="presParOf" srcId="{1869E5EB-5EC9-4789-8BE6-F7B4D42D97A4}" destId="{2E375393-525F-457E-9F18-C59EAFEC065D}" srcOrd="0" destOrd="0" presId="urn:microsoft.com/office/officeart/2005/8/layout/hList1"/>
    <dgm:cxn modelId="{6567B02E-9552-49D0-B50A-A961429192E8}" type="presParOf" srcId="{2E375393-525F-457E-9F18-C59EAFEC065D}" destId="{38E3C553-5D32-4D7D-AAB4-D35DEAA36AC8}" srcOrd="0" destOrd="0" presId="urn:microsoft.com/office/officeart/2005/8/layout/hList1"/>
    <dgm:cxn modelId="{81EAEAFD-FF9E-4A71-86B9-E80B7497B9A7}" type="presParOf" srcId="{2E375393-525F-457E-9F18-C59EAFEC065D}" destId="{721C5827-0A0E-4642-B32F-1EC3AF79085D}" srcOrd="1" destOrd="0" presId="urn:microsoft.com/office/officeart/2005/8/layout/hList1"/>
    <dgm:cxn modelId="{CD0C17CB-4DED-4671-B46D-7914CDB28B99}" type="presParOf" srcId="{1869E5EB-5EC9-4789-8BE6-F7B4D42D97A4}" destId="{F7542D7F-BFB3-45F6-BD84-EF2A648A71D6}" srcOrd="1" destOrd="0" presId="urn:microsoft.com/office/officeart/2005/8/layout/hList1"/>
    <dgm:cxn modelId="{6C4C6E6B-BEBB-45AB-BEEC-1F6ABF65F126}" type="presParOf" srcId="{1869E5EB-5EC9-4789-8BE6-F7B4D42D97A4}" destId="{76B69EB2-CF5D-44F0-B49F-1129C0D6EADC}" srcOrd="2" destOrd="0" presId="urn:microsoft.com/office/officeart/2005/8/layout/hList1"/>
    <dgm:cxn modelId="{40C120D8-6279-4D0A-9947-A2934896531B}" type="presParOf" srcId="{76B69EB2-CF5D-44F0-B49F-1129C0D6EADC}" destId="{CD1B6475-BB2A-481C-83CC-A50DEB40F490}" srcOrd="0" destOrd="0" presId="urn:microsoft.com/office/officeart/2005/8/layout/hList1"/>
    <dgm:cxn modelId="{E35C7585-9879-4B76-979F-2DD506FEE2EC}" type="presParOf" srcId="{76B69EB2-CF5D-44F0-B49F-1129C0D6EADC}" destId="{BB4F0EA1-4809-4D20-8E34-8E161E07F84D}" srcOrd="1" destOrd="0" presId="urn:microsoft.com/office/officeart/2005/8/layout/hList1"/>
    <dgm:cxn modelId="{3985AE55-BB0E-4238-A392-FBB127128EF9}" type="presParOf" srcId="{1869E5EB-5EC9-4789-8BE6-F7B4D42D97A4}" destId="{F7E98D8F-E265-4D95-97B0-D401F54E97BD}" srcOrd="3" destOrd="0" presId="urn:microsoft.com/office/officeart/2005/8/layout/hList1"/>
    <dgm:cxn modelId="{C48A9921-237F-4B9C-B4F7-53F852826FC8}" type="presParOf" srcId="{1869E5EB-5EC9-4789-8BE6-F7B4D42D97A4}" destId="{666E4018-8327-46BE-8B57-D797B15B1D34}" srcOrd="4" destOrd="0" presId="urn:microsoft.com/office/officeart/2005/8/layout/hList1"/>
    <dgm:cxn modelId="{4C325754-1A76-4771-B228-3A0B1C4E5F0D}" type="presParOf" srcId="{666E4018-8327-46BE-8B57-D797B15B1D34}" destId="{48542663-50D8-42EA-BC02-E1D85148F11E}" srcOrd="0" destOrd="0" presId="urn:microsoft.com/office/officeart/2005/8/layout/hList1"/>
    <dgm:cxn modelId="{C7560EF4-DE24-45A8-B5C1-CC69D5E958EC}" type="presParOf" srcId="{666E4018-8327-46BE-8B57-D797B15B1D34}" destId="{74589B48-06CF-41A0-AAD7-C8B95F21326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B9E11BF-1A61-468F-96F2-A18FEF322CDE}" type="doc">
      <dgm:prSet loTypeId="urn:microsoft.com/office/officeart/2009/3/layout/PhasedProcess" loCatId="process" qsTypeId="urn:microsoft.com/office/officeart/2005/8/quickstyle/simple3" qsCatId="simple" csTypeId="urn:microsoft.com/office/officeart/2005/8/colors/accent2_4" csCatId="accent2" phldr="1"/>
      <dgm:spPr/>
      <dgm:t>
        <a:bodyPr/>
        <a:lstStyle/>
        <a:p>
          <a:endParaRPr lang="es-CO"/>
        </a:p>
      </dgm:t>
    </dgm:pt>
    <dgm:pt modelId="{372815F4-7F4B-4B0C-9E33-21FC88565628}">
      <dgm:prSet phldrT="[Texto]" custT="1"/>
      <dgm:spPr/>
      <dgm:t>
        <a:bodyPr/>
        <a:lstStyle/>
        <a:p>
          <a:pPr marL="0" lvl="0" indent="0" algn="ctr" defTabSz="800100">
            <a:lnSpc>
              <a:spcPct val="90000"/>
            </a:lnSpc>
            <a:spcBef>
              <a:spcPct val="0"/>
            </a:spcBef>
            <a:spcAft>
              <a:spcPct val="35000"/>
            </a:spcAft>
            <a:buNone/>
          </a:pPr>
          <a:r>
            <a:rPr lang="es-ES" sz="1800" b="1" kern="1200" dirty="0">
              <a:solidFill>
                <a:srgbClr val="3F65AA"/>
              </a:solidFill>
              <a:latin typeface="Arial" panose="020B0604020202020204" pitchFamily="34" charset="0"/>
              <a:ea typeface="+mn-ea"/>
              <a:cs typeface="Arial" panose="020B0604020202020204" pitchFamily="34" charset="0"/>
            </a:rPr>
            <a:t>Pre-producción</a:t>
          </a:r>
          <a:endParaRPr lang="es-CO" sz="1800" b="1" kern="1200" dirty="0">
            <a:solidFill>
              <a:srgbClr val="3F65AA"/>
            </a:solidFill>
            <a:latin typeface="Arial" panose="020B0604020202020204" pitchFamily="34" charset="0"/>
            <a:ea typeface="+mn-ea"/>
            <a:cs typeface="Arial" panose="020B0604020202020204" pitchFamily="34" charset="0"/>
          </a:endParaRPr>
        </a:p>
      </dgm:t>
    </dgm:pt>
    <dgm:pt modelId="{6EC0B97C-A548-421F-A8B5-1908F1D2A0CF}" type="parTrans" cxnId="{0C3CFF92-4F62-41C8-8476-1BF9688CC9D7}">
      <dgm:prSet/>
      <dgm:spPr/>
      <dgm:t>
        <a:bodyPr/>
        <a:lstStyle/>
        <a:p>
          <a:endParaRPr lang="es-CO"/>
        </a:p>
      </dgm:t>
    </dgm:pt>
    <dgm:pt modelId="{18534BAF-CE3C-4CE7-BD5D-4FDC05101C58}" type="sibTrans" cxnId="{0C3CFF92-4F62-41C8-8476-1BF9688CC9D7}">
      <dgm:prSet/>
      <dgm:spPr/>
      <dgm:t>
        <a:bodyPr/>
        <a:lstStyle/>
        <a:p>
          <a:endParaRPr lang="es-CO"/>
        </a:p>
      </dgm:t>
    </dgm:pt>
    <dgm:pt modelId="{6F46785C-08CF-4AE2-84B2-762F849BDD7D}">
      <dgm:prSet phldrT="[Texto]" custT="1"/>
      <dgm:spPr/>
      <dgm:t>
        <a:bodyPr/>
        <a:lstStyle/>
        <a:p>
          <a:r>
            <a:rPr lang="es-ES" sz="1400" b="1" dirty="0">
              <a:solidFill>
                <a:srgbClr val="002060"/>
              </a:solidFill>
              <a:latin typeface="Arial" panose="020B0604020202020204" pitchFamily="34" charset="0"/>
              <a:cs typeface="Arial" panose="020B0604020202020204" pitchFamily="34" charset="0"/>
            </a:rPr>
            <a:t>Contar con el guion pedagógico</a:t>
          </a:r>
          <a:endParaRPr lang="es-CO" sz="1400" b="1" dirty="0">
            <a:solidFill>
              <a:srgbClr val="002060"/>
            </a:solidFill>
            <a:latin typeface="Arial" panose="020B0604020202020204" pitchFamily="34" charset="0"/>
            <a:cs typeface="Arial" panose="020B0604020202020204" pitchFamily="34" charset="0"/>
          </a:endParaRPr>
        </a:p>
      </dgm:t>
    </dgm:pt>
    <dgm:pt modelId="{9B7F313E-D658-4762-83F3-F45EEA926556}" type="parTrans" cxnId="{410BE39F-AF45-4D21-A5BF-75DFB636A127}">
      <dgm:prSet/>
      <dgm:spPr/>
      <dgm:t>
        <a:bodyPr/>
        <a:lstStyle/>
        <a:p>
          <a:endParaRPr lang="es-CO"/>
        </a:p>
      </dgm:t>
    </dgm:pt>
    <dgm:pt modelId="{FB21338A-5131-4CE3-BFEE-3339AB55EE3F}" type="sibTrans" cxnId="{410BE39F-AF45-4D21-A5BF-75DFB636A127}">
      <dgm:prSet/>
      <dgm:spPr/>
      <dgm:t>
        <a:bodyPr/>
        <a:lstStyle/>
        <a:p>
          <a:endParaRPr lang="es-CO"/>
        </a:p>
      </dgm:t>
    </dgm:pt>
    <dgm:pt modelId="{39AD954B-4B33-48B1-B521-081837CFC058}">
      <dgm:prSet phldrT="[Texto]" custT="1"/>
      <dgm:spPr/>
      <dgm:t>
        <a:bodyPr/>
        <a:lstStyle/>
        <a:p>
          <a:r>
            <a:rPr lang="es-ES" sz="1400" b="1" dirty="0">
              <a:solidFill>
                <a:srgbClr val="002060"/>
              </a:solidFill>
            </a:rPr>
            <a:t>Contar con el guion técnico</a:t>
          </a:r>
          <a:endParaRPr lang="es-CO" sz="1400" dirty="0">
            <a:solidFill>
              <a:srgbClr val="002060"/>
            </a:solidFill>
          </a:endParaRPr>
        </a:p>
      </dgm:t>
    </dgm:pt>
    <dgm:pt modelId="{6CFD0BA4-ACEB-4CA6-947B-5110E408AE0D}" type="parTrans" cxnId="{6F71E006-8004-431E-BB8E-5C70F90EB91F}">
      <dgm:prSet/>
      <dgm:spPr/>
      <dgm:t>
        <a:bodyPr/>
        <a:lstStyle/>
        <a:p>
          <a:endParaRPr lang="es-CO"/>
        </a:p>
      </dgm:t>
    </dgm:pt>
    <dgm:pt modelId="{14B1A222-9A33-40BF-B7C3-C252BC03123E}" type="sibTrans" cxnId="{6F71E006-8004-431E-BB8E-5C70F90EB91F}">
      <dgm:prSet/>
      <dgm:spPr/>
      <dgm:t>
        <a:bodyPr/>
        <a:lstStyle/>
        <a:p>
          <a:endParaRPr lang="es-CO"/>
        </a:p>
      </dgm:t>
    </dgm:pt>
    <dgm:pt modelId="{28EF847E-E543-49F6-9D52-B2F1D89E9806}">
      <dgm:prSet phldrT="[Texto]" custT="1"/>
      <dgm:spPr/>
      <dgm:t>
        <a:bodyPr/>
        <a:lstStyle/>
        <a:p>
          <a:pPr marL="0" lvl="0" indent="0" algn="ctr" defTabSz="800100">
            <a:lnSpc>
              <a:spcPct val="90000"/>
            </a:lnSpc>
            <a:spcBef>
              <a:spcPct val="0"/>
            </a:spcBef>
            <a:spcAft>
              <a:spcPct val="35000"/>
            </a:spcAft>
            <a:buNone/>
          </a:pPr>
          <a:r>
            <a:rPr lang="es-ES" sz="1800" b="1" kern="1200" dirty="0">
              <a:solidFill>
                <a:srgbClr val="3F65AA"/>
              </a:solidFill>
              <a:latin typeface="Arial" panose="020B0604020202020204" pitchFamily="34" charset="0"/>
              <a:ea typeface="+mn-ea"/>
              <a:cs typeface="Arial" panose="020B0604020202020204" pitchFamily="34" charset="0"/>
            </a:rPr>
            <a:t>Producción</a:t>
          </a:r>
          <a:endParaRPr lang="es-CO" sz="1800" b="1" kern="1200" dirty="0">
            <a:solidFill>
              <a:srgbClr val="3F65AA"/>
            </a:solidFill>
            <a:latin typeface="Arial" panose="020B0604020202020204" pitchFamily="34" charset="0"/>
            <a:ea typeface="+mn-ea"/>
            <a:cs typeface="Arial" panose="020B0604020202020204" pitchFamily="34" charset="0"/>
          </a:endParaRPr>
        </a:p>
      </dgm:t>
    </dgm:pt>
    <dgm:pt modelId="{7C6E0ECF-634F-4020-85CB-3AE9AF82ED7F}" type="parTrans" cxnId="{688809B4-E965-42D7-AE75-AF3E7DF621FD}">
      <dgm:prSet/>
      <dgm:spPr/>
      <dgm:t>
        <a:bodyPr/>
        <a:lstStyle/>
        <a:p>
          <a:endParaRPr lang="es-CO"/>
        </a:p>
      </dgm:t>
    </dgm:pt>
    <dgm:pt modelId="{781A7384-DF69-4E04-A644-7EA740111914}" type="sibTrans" cxnId="{688809B4-E965-42D7-AE75-AF3E7DF621FD}">
      <dgm:prSet/>
      <dgm:spPr/>
      <dgm:t>
        <a:bodyPr/>
        <a:lstStyle/>
        <a:p>
          <a:endParaRPr lang="es-CO"/>
        </a:p>
      </dgm:t>
    </dgm:pt>
    <dgm:pt modelId="{01457F02-78B8-42A4-B67C-05A5804A8DD3}">
      <dgm:prSet phldrT="[Texto]" custT="1"/>
      <dgm:spPr/>
      <dgm:t>
        <a:bodyPr/>
        <a:lstStyle/>
        <a:p>
          <a:r>
            <a:rPr lang="es-ES" sz="1400" b="1" dirty="0">
              <a:solidFill>
                <a:srgbClr val="002060"/>
              </a:solidFill>
            </a:rPr>
            <a:t>Contar con HW*: celular parlantes, micrófono, audífonos.</a:t>
          </a:r>
          <a:endParaRPr lang="es-CO" sz="1400" b="1" dirty="0">
            <a:solidFill>
              <a:srgbClr val="002060"/>
            </a:solidFill>
          </a:endParaRPr>
        </a:p>
      </dgm:t>
    </dgm:pt>
    <dgm:pt modelId="{EC5A1C90-0AF0-4F45-9739-E982C617F04E}" type="parTrans" cxnId="{D20145FF-1D9E-4A7B-9931-F0327B40CC2C}">
      <dgm:prSet/>
      <dgm:spPr/>
      <dgm:t>
        <a:bodyPr/>
        <a:lstStyle/>
        <a:p>
          <a:endParaRPr lang="es-CO"/>
        </a:p>
      </dgm:t>
    </dgm:pt>
    <dgm:pt modelId="{552AAB7E-AEA6-465D-A61A-B91266BC8A74}" type="sibTrans" cxnId="{D20145FF-1D9E-4A7B-9931-F0327B40CC2C}">
      <dgm:prSet/>
      <dgm:spPr/>
      <dgm:t>
        <a:bodyPr/>
        <a:lstStyle/>
        <a:p>
          <a:endParaRPr lang="es-CO"/>
        </a:p>
      </dgm:t>
    </dgm:pt>
    <dgm:pt modelId="{94B25BDC-29B7-49EF-8230-C42C43184E16}">
      <dgm:prSet phldrT="[Texto]" custT="1"/>
      <dgm:spPr/>
      <dgm:t>
        <a:bodyPr/>
        <a:lstStyle/>
        <a:p>
          <a:r>
            <a:rPr lang="es-ES" sz="1400" b="1" dirty="0">
              <a:solidFill>
                <a:srgbClr val="002060"/>
              </a:solidFill>
              <a:latin typeface="Arial" panose="020B0604020202020204" pitchFamily="34" charset="0"/>
              <a:cs typeface="Arial" panose="020B0604020202020204" pitchFamily="34" charset="0"/>
            </a:rPr>
            <a:t>Contar</a:t>
          </a:r>
          <a:r>
            <a:rPr lang="es-ES" sz="1400" b="1" dirty="0">
              <a:solidFill>
                <a:srgbClr val="002060"/>
              </a:solidFill>
            </a:rPr>
            <a:t> con SW*: grabación, edición, música</a:t>
          </a:r>
          <a:endParaRPr lang="es-CO" sz="1400" b="1" dirty="0">
            <a:solidFill>
              <a:srgbClr val="002060"/>
            </a:solidFill>
          </a:endParaRPr>
        </a:p>
      </dgm:t>
    </dgm:pt>
    <dgm:pt modelId="{C949521A-B192-43A1-A493-B04015A6FDC6}" type="parTrans" cxnId="{321EA3A9-9591-4D62-875A-30D88D2D1AE1}">
      <dgm:prSet/>
      <dgm:spPr/>
      <dgm:t>
        <a:bodyPr/>
        <a:lstStyle/>
        <a:p>
          <a:endParaRPr lang="es-CO"/>
        </a:p>
      </dgm:t>
    </dgm:pt>
    <dgm:pt modelId="{A029A43B-ACE2-4039-9098-A857F12E19ED}" type="sibTrans" cxnId="{321EA3A9-9591-4D62-875A-30D88D2D1AE1}">
      <dgm:prSet/>
      <dgm:spPr/>
      <dgm:t>
        <a:bodyPr/>
        <a:lstStyle/>
        <a:p>
          <a:endParaRPr lang="es-CO"/>
        </a:p>
      </dgm:t>
    </dgm:pt>
    <dgm:pt modelId="{C64C4EB1-65FF-45DC-9B62-FE5FA6031A4F}">
      <dgm:prSet phldrT="[Texto]" custT="1"/>
      <dgm:spPr/>
      <dgm:t>
        <a:bodyPr/>
        <a:lstStyle/>
        <a:p>
          <a:pPr marL="0" lvl="0" indent="0" algn="ctr" defTabSz="800100">
            <a:lnSpc>
              <a:spcPct val="90000"/>
            </a:lnSpc>
            <a:spcBef>
              <a:spcPct val="0"/>
            </a:spcBef>
            <a:spcAft>
              <a:spcPct val="35000"/>
            </a:spcAft>
            <a:buNone/>
          </a:pPr>
          <a:r>
            <a:rPr lang="es-ES" sz="1800" b="1" kern="1200" dirty="0">
              <a:solidFill>
                <a:srgbClr val="3F65AA"/>
              </a:solidFill>
              <a:latin typeface="Arial" panose="020B0604020202020204" pitchFamily="34" charset="0"/>
              <a:ea typeface="+mn-ea"/>
              <a:cs typeface="Arial" panose="020B0604020202020204" pitchFamily="34" charset="0"/>
            </a:rPr>
            <a:t>Postproducción y divulgación</a:t>
          </a:r>
          <a:endParaRPr lang="es-CO" sz="1800" b="1" kern="1200" dirty="0">
            <a:solidFill>
              <a:srgbClr val="3F65AA"/>
            </a:solidFill>
            <a:latin typeface="Arial" panose="020B0604020202020204" pitchFamily="34" charset="0"/>
            <a:ea typeface="+mn-ea"/>
            <a:cs typeface="Arial" panose="020B0604020202020204" pitchFamily="34" charset="0"/>
          </a:endParaRPr>
        </a:p>
      </dgm:t>
    </dgm:pt>
    <dgm:pt modelId="{8B4651A7-A2C2-4A6D-8F9D-CB8C30D427AD}" type="parTrans" cxnId="{41A081B4-9DF7-40AD-B7D9-4C6EB3764734}">
      <dgm:prSet/>
      <dgm:spPr/>
      <dgm:t>
        <a:bodyPr/>
        <a:lstStyle/>
        <a:p>
          <a:endParaRPr lang="es-CO"/>
        </a:p>
      </dgm:t>
    </dgm:pt>
    <dgm:pt modelId="{4FC7BA3D-7B45-4131-A314-2B120D1093D0}" type="sibTrans" cxnId="{41A081B4-9DF7-40AD-B7D9-4C6EB3764734}">
      <dgm:prSet/>
      <dgm:spPr/>
      <dgm:t>
        <a:bodyPr/>
        <a:lstStyle/>
        <a:p>
          <a:endParaRPr lang="es-CO"/>
        </a:p>
      </dgm:t>
    </dgm:pt>
    <dgm:pt modelId="{EA4EC25F-7D52-426A-8677-866826F0C5A4}">
      <dgm:prSet phldrT="[Texto]" custT="1"/>
      <dgm:spPr/>
      <dgm:t>
        <a:bodyPr/>
        <a:lstStyle/>
        <a:p>
          <a:r>
            <a:rPr lang="es-ES" sz="1600" b="1" dirty="0">
              <a:solidFill>
                <a:srgbClr val="002060"/>
              </a:solidFill>
            </a:rPr>
            <a:t>Revisión del audio y publicación </a:t>
          </a:r>
          <a:endParaRPr lang="es-CO" sz="1600" b="1" dirty="0">
            <a:solidFill>
              <a:srgbClr val="002060"/>
            </a:solidFill>
          </a:endParaRPr>
        </a:p>
      </dgm:t>
    </dgm:pt>
    <dgm:pt modelId="{AA7F3969-4704-44BE-B9C9-57C29554D9C1}" type="parTrans" cxnId="{9C46E379-C779-41B1-BCF7-A2070C548B02}">
      <dgm:prSet/>
      <dgm:spPr/>
      <dgm:t>
        <a:bodyPr/>
        <a:lstStyle/>
        <a:p>
          <a:endParaRPr lang="es-CO"/>
        </a:p>
      </dgm:t>
    </dgm:pt>
    <dgm:pt modelId="{0CE15FF8-0B9F-41D6-A49A-243BEFCB381A}" type="sibTrans" cxnId="{9C46E379-C779-41B1-BCF7-A2070C548B02}">
      <dgm:prSet/>
      <dgm:spPr/>
      <dgm:t>
        <a:bodyPr/>
        <a:lstStyle/>
        <a:p>
          <a:endParaRPr lang="es-CO"/>
        </a:p>
      </dgm:t>
    </dgm:pt>
    <dgm:pt modelId="{BB4C9D38-9250-40BB-8B28-87EF4E5BFFC7}" type="pres">
      <dgm:prSet presAssocID="{0B9E11BF-1A61-468F-96F2-A18FEF322CDE}" presName="Name0" presStyleCnt="0">
        <dgm:presLayoutVars>
          <dgm:chMax val="3"/>
          <dgm:chPref val="3"/>
          <dgm:bulletEnabled val="1"/>
          <dgm:dir/>
          <dgm:animLvl val="lvl"/>
        </dgm:presLayoutVars>
      </dgm:prSet>
      <dgm:spPr/>
    </dgm:pt>
    <dgm:pt modelId="{54F80233-8DA0-4D53-BDB4-33ED8A0BE704}" type="pres">
      <dgm:prSet presAssocID="{0B9E11BF-1A61-468F-96F2-A18FEF322CDE}" presName="arc1" presStyleLbl="node1" presStyleIdx="0" presStyleCnt="4" custLinFactNeighborX="-2548"/>
      <dgm:spPr/>
    </dgm:pt>
    <dgm:pt modelId="{453D2E40-43E4-4BD7-8463-700FED60A1E5}" type="pres">
      <dgm:prSet presAssocID="{0B9E11BF-1A61-468F-96F2-A18FEF322CDE}" presName="arc3" presStyleLbl="node1" presStyleIdx="1" presStyleCnt="4" custLinFactNeighborX="-3397"/>
      <dgm:spPr/>
    </dgm:pt>
    <dgm:pt modelId="{8313F222-58A5-4E31-920C-8C82D98C5076}" type="pres">
      <dgm:prSet presAssocID="{0B9E11BF-1A61-468F-96F2-A18FEF322CDE}" presName="parentText2" presStyleLbl="revTx" presStyleIdx="0" presStyleCnt="3">
        <dgm:presLayoutVars>
          <dgm:chMax val="4"/>
          <dgm:chPref val="3"/>
          <dgm:bulletEnabled val="1"/>
        </dgm:presLayoutVars>
      </dgm:prSet>
      <dgm:spPr/>
    </dgm:pt>
    <dgm:pt modelId="{A3BA0BF0-EA2D-4D44-9BAA-B9ED22841030}" type="pres">
      <dgm:prSet presAssocID="{0B9E11BF-1A61-468F-96F2-A18FEF322CDE}" presName="arc2" presStyleLbl="node1" presStyleIdx="2" presStyleCnt="4" custLinFactNeighborX="3397"/>
      <dgm:spPr/>
    </dgm:pt>
    <dgm:pt modelId="{D3322E31-F52E-4BEE-8663-4B70FF24A921}" type="pres">
      <dgm:prSet presAssocID="{0B9E11BF-1A61-468F-96F2-A18FEF322CDE}" presName="arc4" presStyleLbl="node1" presStyleIdx="3" presStyleCnt="4" custLinFactNeighborX="3681"/>
      <dgm:spPr/>
    </dgm:pt>
    <dgm:pt modelId="{459092BA-E70D-41A9-8A6E-522C9DB73607}" type="pres">
      <dgm:prSet presAssocID="{0B9E11BF-1A61-468F-96F2-A18FEF322CDE}" presName="parentText3" presStyleLbl="revTx" presStyleIdx="1" presStyleCnt="3">
        <dgm:presLayoutVars>
          <dgm:chMax val="1"/>
          <dgm:chPref val="1"/>
          <dgm:bulletEnabled val="1"/>
        </dgm:presLayoutVars>
      </dgm:prSet>
      <dgm:spPr/>
    </dgm:pt>
    <dgm:pt modelId="{0F622E43-4C72-499B-94CD-14970519E615}" type="pres">
      <dgm:prSet presAssocID="{0B9E11BF-1A61-468F-96F2-A18FEF322CDE}" presName="middleComposite" presStyleCnt="0"/>
      <dgm:spPr/>
    </dgm:pt>
    <dgm:pt modelId="{16FB8328-1BF8-4713-B372-7F8B041723BF}" type="pres">
      <dgm:prSet presAssocID="{01457F02-78B8-42A4-B67C-05A5804A8DD3}" presName="circ1" presStyleLbl="vennNode1" presStyleIdx="0" presStyleCnt="7" custScaleX="110541" custScaleY="109192"/>
      <dgm:spPr/>
    </dgm:pt>
    <dgm:pt modelId="{D7B6A527-9116-4F7F-B25E-386491CD11D1}" type="pres">
      <dgm:prSet presAssocID="{01457F02-78B8-42A4-B67C-05A5804A8DD3}" presName="circ1Tx" presStyleLbl="revTx" presStyleIdx="1" presStyleCnt="3">
        <dgm:presLayoutVars>
          <dgm:chMax val="0"/>
          <dgm:chPref val="0"/>
        </dgm:presLayoutVars>
      </dgm:prSet>
      <dgm:spPr/>
    </dgm:pt>
    <dgm:pt modelId="{BE440E70-EC67-4F14-9A74-04C0AA442E2D}" type="pres">
      <dgm:prSet presAssocID="{94B25BDC-29B7-49EF-8230-C42C43184E16}" presName="circ2" presStyleLbl="vennNode1" presStyleIdx="1" presStyleCnt="7" custScaleX="114119" custScaleY="110429" custLinFactNeighborX="3987" custLinFactNeighborY="-1797"/>
      <dgm:spPr/>
    </dgm:pt>
    <dgm:pt modelId="{BBA34F63-C9C4-4F4F-ADF2-DC9C49B8F592}" type="pres">
      <dgm:prSet presAssocID="{94B25BDC-29B7-49EF-8230-C42C43184E16}" presName="circ2Tx" presStyleLbl="revTx" presStyleIdx="1" presStyleCnt="3">
        <dgm:presLayoutVars>
          <dgm:chMax val="0"/>
          <dgm:chPref val="0"/>
        </dgm:presLayoutVars>
      </dgm:prSet>
      <dgm:spPr/>
    </dgm:pt>
    <dgm:pt modelId="{D22C52FB-C169-4AB2-A2A1-CD66F47CF26C}" type="pres">
      <dgm:prSet presAssocID="{0B9E11BF-1A61-468F-96F2-A18FEF322CDE}" presName="leftComposite" presStyleCnt="0"/>
      <dgm:spPr/>
    </dgm:pt>
    <dgm:pt modelId="{6A8DC234-48AF-4620-9BF7-612018E49165}" type="pres">
      <dgm:prSet presAssocID="{6F46785C-08CF-4AE2-84B2-762F849BDD7D}" presName="childText1_1" presStyleLbl="vennNode1" presStyleIdx="2" presStyleCnt="7" custScaleX="124053" custScaleY="126950">
        <dgm:presLayoutVars>
          <dgm:chMax val="0"/>
          <dgm:chPref val="0"/>
        </dgm:presLayoutVars>
      </dgm:prSet>
      <dgm:spPr/>
    </dgm:pt>
    <dgm:pt modelId="{924DBD59-1C27-470B-8E46-94E74B937DA3}" type="pres">
      <dgm:prSet presAssocID="{6F46785C-08CF-4AE2-84B2-762F849BDD7D}" presName="ellipse1" presStyleLbl="vennNode1" presStyleIdx="3" presStyleCnt="7"/>
      <dgm:spPr/>
    </dgm:pt>
    <dgm:pt modelId="{91DD7EDA-029D-49D9-AAE6-3167CA381A14}" type="pres">
      <dgm:prSet presAssocID="{6F46785C-08CF-4AE2-84B2-762F849BDD7D}" presName="ellipse2" presStyleLbl="vennNode1" presStyleIdx="4" presStyleCnt="7"/>
      <dgm:spPr/>
    </dgm:pt>
    <dgm:pt modelId="{E6C26F91-A0D4-40F2-8F32-5DF9007D7CD2}" type="pres">
      <dgm:prSet presAssocID="{39AD954B-4B33-48B1-B521-081837CFC058}" presName="childText1_2" presStyleLbl="vennNode1" presStyleIdx="5" presStyleCnt="7" custScaleX="115062" custScaleY="110028">
        <dgm:presLayoutVars>
          <dgm:chMax val="0"/>
          <dgm:chPref val="0"/>
        </dgm:presLayoutVars>
      </dgm:prSet>
      <dgm:spPr/>
    </dgm:pt>
    <dgm:pt modelId="{2E338574-00EB-4FD6-BE2D-C0BBFC087CFD}" type="pres">
      <dgm:prSet presAssocID="{39AD954B-4B33-48B1-B521-081837CFC058}" presName="ellipse3" presStyleLbl="vennNode1" presStyleIdx="6" presStyleCnt="7"/>
      <dgm:spPr/>
    </dgm:pt>
    <dgm:pt modelId="{BB749935-6AA3-4AC1-8C65-D85F732E6061}" type="pres">
      <dgm:prSet presAssocID="{0B9E11BF-1A61-468F-96F2-A18FEF322CDE}" presName="rightChild" presStyleLbl="node2" presStyleIdx="0" presStyleCnt="1">
        <dgm:presLayoutVars>
          <dgm:chMax val="0"/>
          <dgm:chPref val="0"/>
        </dgm:presLayoutVars>
      </dgm:prSet>
      <dgm:spPr/>
    </dgm:pt>
    <dgm:pt modelId="{677212D6-4996-4B66-9CA2-06FAD39177CB}" type="pres">
      <dgm:prSet presAssocID="{0B9E11BF-1A61-468F-96F2-A18FEF322CDE}" presName="parentText1" presStyleLbl="revTx" presStyleIdx="2" presStyleCnt="3">
        <dgm:presLayoutVars>
          <dgm:chMax val="4"/>
          <dgm:chPref val="3"/>
          <dgm:bulletEnabled val="1"/>
        </dgm:presLayoutVars>
      </dgm:prSet>
      <dgm:spPr/>
    </dgm:pt>
  </dgm:ptLst>
  <dgm:cxnLst>
    <dgm:cxn modelId="{6F71E006-8004-431E-BB8E-5C70F90EB91F}" srcId="{372815F4-7F4B-4B0C-9E33-21FC88565628}" destId="{39AD954B-4B33-48B1-B521-081837CFC058}" srcOrd="1" destOrd="0" parTransId="{6CFD0BA4-ACEB-4CA6-947B-5110E408AE0D}" sibTransId="{14B1A222-9A33-40BF-B7C3-C252BC03123E}"/>
    <dgm:cxn modelId="{65DC112D-8DE0-4A6E-A7F9-E819B954AA30}" type="presOf" srcId="{01457F02-78B8-42A4-B67C-05A5804A8DD3}" destId="{16FB8328-1BF8-4713-B372-7F8B041723BF}" srcOrd="0" destOrd="0" presId="urn:microsoft.com/office/officeart/2009/3/layout/PhasedProcess"/>
    <dgm:cxn modelId="{F726982F-F012-4AB6-AF89-D951F9EA03EF}" type="presOf" srcId="{39AD954B-4B33-48B1-B521-081837CFC058}" destId="{E6C26F91-A0D4-40F2-8F32-5DF9007D7CD2}" srcOrd="0" destOrd="0" presId="urn:microsoft.com/office/officeart/2009/3/layout/PhasedProcess"/>
    <dgm:cxn modelId="{7B240C33-AF45-4A56-A439-8640BF5FF24C}" type="presOf" srcId="{EA4EC25F-7D52-426A-8677-866826F0C5A4}" destId="{BB749935-6AA3-4AC1-8C65-D85F732E6061}" srcOrd="0" destOrd="0" presId="urn:microsoft.com/office/officeart/2009/3/layout/PhasedProcess"/>
    <dgm:cxn modelId="{9C46E379-C779-41B1-BCF7-A2070C548B02}" srcId="{C64C4EB1-65FF-45DC-9B62-FE5FA6031A4F}" destId="{EA4EC25F-7D52-426A-8677-866826F0C5A4}" srcOrd="0" destOrd="0" parTransId="{AA7F3969-4704-44BE-B9C9-57C29554D9C1}" sibTransId="{0CE15FF8-0B9F-41D6-A49A-243BEFCB381A}"/>
    <dgm:cxn modelId="{B0E70B7C-E909-4178-B5E2-CF5A94823887}" type="presOf" srcId="{372815F4-7F4B-4B0C-9E33-21FC88565628}" destId="{677212D6-4996-4B66-9CA2-06FAD39177CB}" srcOrd="0" destOrd="0" presId="urn:microsoft.com/office/officeart/2009/3/layout/PhasedProcess"/>
    <dgm:cxn modelId="{0C3CFF92-4F62-41C8-8476-1BF9688CC9D7}" srcId="{0B9E11BF-1A61-468F-96F2-A18FEF322CDE}" destId="{372815F4-7F4B-4B0C-9E33-21FC88565628}" srcOrd="0" destOrd="0" parTransId="{6EC0B97C-A548-421F-A8B5-1908F1D2A0CF}" sibTransId="{18534BAF-CE3C-4CE7-BD5D-4FDC05101C58}"/>
    <dgm:cxn modelId="{410BE39F-AF45-4D21-A5BF-75DFB636A127}" srcId="{372815F4-7F4B-4B0C-9E33-21FC88565628}" destId="{6F46785C-08CF-4AE2-84B2-762F849BDD7D}" srcOrd="0" destOrd="0" parTransId="{9B7F313E-D658-4762-83F3-F45EEA926556}" sibTransId="{FB21338A-5131-4CE3-BFEE-3339AB55EE3F}"/>
    <dgm:cxn modelId="{321EA3A9-9591-4D62-875A-30D88D2D1AE1}" srcId="{28EF847E-E543-49F6-9D52-B2F1D89E9806}" destId="{94B25BDC-29B7-49EF-8230-C42C43184E16}" srcOrd="1" destOrd="0" parTransId="{C949521A-B192-43A1-A493-B04015A6FDC6}" sibTransId="{A029A43B-ACE2-4039-9098-A857F12E19ED}"/>
    <dgm:cxn modelId="{688809B4-E965-42D7-AE75-AF3E7DF621FD}" srcId="{0B9E11BF-1A61-468F-96F2-A18FEF322CDE}" destId="{28EF847E-E543-49F6-9D52-B2F1D89E9806}" srcOrd="1" destOrd="0" parTransId="{7C6E0ECF-634F-4020-85CB-3AE9AF82ED7F}" sibTransId="{781A7384-DF69-4E04-A644-7EA740111914}"/>
    <dgm:cxn modelId="{41A081B4-9DF7-40AD-B7D9-4C6EB3764734}" srcId="{0B9E11BF-1A61-468F-96F2-A18FEF322CDE}" destId="{C64C4EB1-65FF-45DC-9B62-FE5FA6031A4F}" srcOrd="2" destOrd="0" parTransId="{8B4651A7-A2C2-4A6D-8F9D-CB8C30D427AD}" sibTransId="{4FC7BA3D-7B45-4131-A314-2B120D1093D0}"/>
    <dgm:cxn modelId="{F7C19CBD-D0A4-4A97-B10E-15AE09E8648E}" type="presOf" srcId="{28EF847E-E543-49F6-9D52-B2F1D89E9806}" destId="{8313F222-58A5-4E31-920C-8C82D98C5076}" srcOrd="0" destOrd="0" presId="urn:microsoft.com/office/officeart/2009/3/layout/PhasedProcess"/>
    <dgm:cxn modelId="{40C681CF-CC28-4578-82F3-D0BF8F7E77D5}" type="presOf" srcId="{01457F02-78B8-42A4-B67C-05A5804A8DD3}" destId="{D7B6A527-9116-4F7F-B25E-386491CD11D1}" srcOrd="1" destOrd="0" presId="urn:microsoft.com/office/officeart/2009/3/layout/PhasedProcess"/>
    <dgm:cxn modelId="{459635E5-9CD8-4A36-9F30-6B8E714B4031}" type="presOf" srcId="{0B9E11BF-1A61-468F-96F2-A18FEF322CDE}" destId="{BB4C9D38-9250-40BB-8B28-87EF4E5BFFC7}" srcOrd="0" destOrd="0" presId="urn:microsoft.com/office/officeart/2009/3/layout/PhasedProcess"/>
    <dgm:cxn modelId="{E2E802E8-4D04-41D1-B524-5B47EFEADCFE}" type="presOf" srcId="{6F46785C-08CF-4AE2-84B2-762F849BDD7D}" destId="{6A8DC234-48AF-4620-9BF7-612018E49165}" srcOrd="0" destOrd="0" presId="urn:microsoft.com/office/officeart/2009/3/layout/PhasedProcess"/>
    <dgm:cxn modelId="{192A74F4-682F-4A35-8CC5-F60AC8721EAE}" type="presOf" srcId="{C64C4EB1-65FF-45DC-9B62-FE5FA6031A4F}" destId="{459092BA-E70D-41A9-8A6E-522C9DB73607}" srcOrd="0" destOrd="0" presId="urn:microsoft.com/office/officeart/2009/3/layout/PhasedProcess"/>
    <dgm:cxn modelId="{8F3623F9-6FAF-4FB4-B599-4D0DC128DDD4}" type="presOf" srcId="{94B25BDC-29B7-49EF-8230-C42C43184E16}" destId="{BE440E70-EC67-4F14-9A74-04C0AA442E2D}" srcOrd="0" destOrd="0" presId="urn:microsoft.com/office/officeart/2009/3/layout/PhasedProcess"/>
    <dgm:cxn modelId="{364582FC-9DF9-4502-B993-DC94691E08B3}" type="presOf" srcId="{94B25BDC-29B7-49EF-8230-C42C43184E16}" destId="{BBA34F63-C9C4-4F4F-ADF2-DC9C49B8F592}" srcOrd="1" destOrd="0" presId="urn:microsoft.com/office/officeart/2009/3/layout/PhasedProcess"/>
    <dgm:cxn modelId="{D20145FF-1D9E-4A7B-9931-F0327B40CC2C}" srcId="{28EF847E-E543-49F6-9D52-B2F1D89E9806}" destId="{01457F02-78B8-42A4-B67C-05A5804A8DD3}" srcOrd="0" destOrd="0" parTransId="{EC5A1C90-0AF0-4F45-9739-E982C617F04E}" sibTransId="{552AAB7E-AEA6-465D-A61A-B91266BC8A74}"/>
    <dgm:cxn modelId="{F21278FC-D19F-4F25-BB53-CEAE93A89920}" type="presParOf" srcId="{BB4C9D38-9250-40BB-8B28-87EF4E5BFFC7}" destId="{54F80233-8DA0-4D53-BDB4-33ED8A0BE704}" srcOrd="0" destOrd="0" presId="urn:microsoft.com/office/officeart/2009/3/layout/PhasedProcess"/>
    <dgm:cxn modelId="{94558FD4-A985-4615-A12D-8A0FD5EF7D3C}" type="presParOf" srcId="{BB4C9D38-9250-40BB-8B28-87EF4E5BFFC7}" destId="{453D2E40-43E4-4BD7-8463-700FED60A1E5}" srcOrd="1" destOrd="0" presId="urn:microsoft.com/office/officeart/2009/3/layout/PhasedProcess"/>
    <dgm:cxn modelId="{19855CFC-B83F-4722-BAF8-C4DF21E366FB}" type="presParOf" srcId="{BB4C9D38-9250-40BB-8B28-87EF4E5BFFC7}" destId="{8313F222-58A5-4E31-920C-8C82D98C5076}" srcOrd="2" destOrd="0" presId="urn:microsoft.com/office/officeart/2009/3/layout/PhasedProcess"/>
    <dgm:cxn modelId="{5BE543A5-321E-4505-B616-1AA728C2774E}" type="presParOf" srcId="{BB4C9D38-9250-40BB-8B28-87EF4E5BFFC7}" destId="{A3BA0BF0-EA2D-4D44-9BAA-B9ED22841030}" srcOrd="3" destOrd="0" presId="urn:microsoft.com/office/officeart/2009/3/layout/PhasedProcess"/>
    <dgm:cxn modelId="{41F3383F-4F9C-4D53-A0AD-B996C77F82D3}" type="presParOf" srcId="{BB4C9D38-9250-40BB-8B28-87EF4E5BFFC7}" destId="{D3322E31-F52E-4BEE-8663-4B70FF24A921}" srcOrd="4" destOrd="0" presId="urn:microsoft.com/office/officeart/2009/3/layout/PhasedProcess"/>
    <dgm:cxn modelId="{F978329A-983A-4420-BCD4-4EA20C570965}" type="presParOf" srcId="{BB4C9D38-9250-40BB-8B28-87EF4E5BFFC7}" destId="{459092BA-E70D-41A9-8A6E-522C9DB73607}" srcOrd="5" destOrd="0" presId="urn:microsoft.com/office/officeart/2009/3/layout/PhasedProcess"/>
    <dgm:cxn modelId="{E1C047B4-B197-4956-96EB-FFBEE04FE87C}" type="presParOf" srcId="{BB4C9D38-9250-40BB-8B28-87EF4E5BFFC7}" destId="{0F622E43-4C72-499B-94CD-14970519E615}" srcOrd="6" destOrd="0" presId="urn:microsoft.com/office/officeart/2009/3/layout/PhasedProcess"/>
    <dgm:cxn modelId="{F52DCA8E-B83F-4400-B520-49FEF33D8291}" type="presParOf" srcId="{0F622E43-4C72-499B-94CD-14970519E615}" destId="{16FB8328-1BF8-4713-B372-7F8B041723BF}" srcOrd="0" destOrd="0" presId="urn:microsoft.com/office/officeart/2009/3/layout/PhasedProcess"/>
    <dgm:cxn modelId="{32A97F08-4549-45F2-88F7-8744DC8D4307}" type="presParOf" srcId="{0F622E43-4C72-499B-94CD-14970519E615}" destId="{D7B6A527-9116-4F7F-B25E-386491CD11D1}" srcOrd="1" destOrd="0" presId="urn:microsoft.com/office/officeart/2009/3/layout/PhasedProcess"/>
    <dgm:cxn modelId="{96984352-8553-4C2C-8169-CEF99E75FBF4}" type="presParOf" srcId="{0F622E43-4C72-499B-94CD-14970519E615}" destId="{BE440E70-EC67-4F14-9A74-04C0AA442E2D}" srcOrd="2" destOrd="0" presId="urn:microsoft.com/office/officeart/2009/3/layout/PhasedProcess"/>
    <dgm:cxn modelId="{D41B17AB-A001-475C-B3AA-8BC5237ECA7F}" type="presParOf" srcId="{0F622E43-4C72-499B-94CD-14970519E615}" destId="{BBA34F63-C9C4-4F4F-ADF2-DC9C49B8F592}" srcOrd="3" destOrd="0" presId="urn:microsoft.com/office/officeart/2009/3/layout/PhasedProcess"/>
    <dgm:cxn modelId="{9F5E9AAB-0702-4163-BD73-D705FBFB79B9}" type="presParOf" srcId="{BB4C9D38-9250-40BB-8B28-87EF4E5BFFC7}" destId="{D22C52FB-C169-4AB2-A2A1-CD66F47CF26C}" srcOrd="7" destOrd="0" presId="urn:microsoft.com/office/officeart/2009/3/layout/PhasedProcess"/>
    <dgm:cxn modelId="{30386A06-610A-4F6F-A1A0-0EDE1DBD1BCA}" type="presParOf" srcId="{D22C52FB-C169-4AB2-A2A1-CD66F47CF26C}" destId="{6A8DC234-48AF-4620-9BF7-612018E49165}" srcOrd="0" destOrd="0" presId="urn:microsoft.com/office/officeart/2009/3/layout/PhasedProcess"/>
    <dgm:cxn modelId="{E2AB6C4F-0D51-4097-B7A9-F9609E263B41}" type="presParOf" srcId="{D22C52FB-C169-4AB2-A2A1-CD66F47CF26C}" destId="{924DBD59-1C27-470B-8E46-94E74B937DA3}" srcOrd="1" destOrd="0" presId="urn:microsoft.com/office/officeart/2009/3/layout/PhasedProcess"/>
    <dgm:cxn modelId="{B927B682-A2F4-4C21-BA0B-62497D23A6AD}" type="presParOf" srcId="{D22C52FB-C169-4AB2-A2A1-CD66F47CF26C}" destId="{91DD7EDA-029D-49D9-AAE6-3167CA381A14}" srcOrd="2" destOrd="0" presId="urn:microsoft.com/office/officeart/2009/3/layout/PhasedProcess"/>
    <dgm:cxn modelId="{CB2A3EF1-5D23-429D-8FCB-C44B3E573B94}" type="presParOf" srcId="{D22C52FB-C169-4AB2-A2A1-CD66F47CF26C}" destId="{E6C26F91-A0D4-40F2-8F32-5DF9007D7CD2}" srcOrd="3" destOrd="0" presId="urn:microsoft.com/office/officeart/2009/3/layout/PhasedProcess"/>
    <dgm:cxn modelId="{86ED8B8A-6866-4DCA-ADDB-CCBAD59F9926}" type="presParOf" srcId="{D22C52FB-C169-4AB2-A2A1-CD66F47CF26C}" destId="{2E338574-00EB-4FD6-BE2D-C0BBFC087CFD}" srcOrd="4" destOrd="0" presId="urn:microsoft.com/office/officeart/2009/3/layout/PhasedProcess"/>
    <dgm:cxn modelId="{82F7B4CD-7603-47B1-BE76-84EF4BD7D1A8}" type="presParOf" srcId="{BB4C9D38-9250-40BB-8B28-87EF4E5BFFC7}" destId="{BB749935-6AA3-4AC1-8C65-D85F732E6061}" srcOrd="8" destOrd="0" presId="urn:microsoft.com/office/officeart/2009/3/layout/PhasedProcess"/>
    <dgm:cxn modelId="{11777C3E-B46F-49DB-BF8C-584980F78581}" type="presParOf" srcId="{BB4C9D38-9250-40BB-8B28-87EF4E5BFFC7}" destId="{677212D6-4996-4B66-9CA2-06FAD39177CB}" srcOrd="9" destOrd="0" presId="urn:microsoft.com/office/officeart/2009/3/layout/PhasedProces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AA39FE-2B77-4C72-AA9B-37C3A28ED1D8}">
      <dsp:nvSpPr>
        <dsp:cNvPr id="0" name=""/>
        <dsp:cNvSpPr/>
      </dsp:nvSpPr>
      <dsp:spPr>
        <a:xfrm>
          <a:off x="542" y="390230"/>
          <a:ext cx="1973460" cy="986730"/>
        </a:xfrm>
        <a:prstGeom prst="roundRect">
          <a:avLst>
            <a:gd name="adj" fmla="val 10000"/>
          </a:avLst>
        </a:prstGeom>
        <a:gradFill rotWithShape="0">
          <a:gsLst>
            <a:gs pos="0">
              <a:schemeClr val="accent1">
                <a:alpha val="90000"/>
                <a:hueOff val="0"/>
                <a:satOff val="0"/>
                <a:lumOff val="0"/>
                <a:alphaOff val="0"/>
                <a:lumMod val="110000"/>
                <a:satMod val="105000"/>
                <a:tint val="67000"/>
              </a:schemeClr>
            </a:gs>
            <a:gs pos="50000">
              <a:schemeClr val="accent1">
                <a:alpha val="90000"/>
                <a:hueOff val="0"/>
                <a:satOff val="0"/>
                <a:lumOff val="0"/>
                <a:alphaOff val="0"/>
                <a:lumMod val="105000"/>
                <a:satMod val="103000"/>
                <a:tint val="73000"/>
              </a:schemeClr>
            </a:gs>
            <a:gs pos="100000">
              <a:schemeClr val="accent1">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s-ES" sz="3900" kern="1200" dirty="0"/>
            <a:t>Oralidad</a:t>
          </a:r>
          <a:endParaRPr lang="es-CO" sz="3900" kern="1200" dirty="0"/>
        </a:p>
      </dsp:txBody>
      <dsp:txXfrm>
        <a:off x="29442" y="419130"/>
        <a:ext cx="1915660" cy="928930"/>
      </dsp:txXfrm>
    </dsp:sp>
    <dsp:sp modelId="{E25D3EB5-B295-4A79-8CDD-1123FD2C1253}">
      <dsp:nvSpPr>
        <dsp:cNvPr id="0" name=""/>
        <dsp:cNvSpPr/>
      </dsp:nvSpPr>
      <dsp:spPr>
        <a:xfrm>
          <a:off x="197888" y="1376960"/>
          <a:ext cx="197346" cy="740047"/>
        </a:xfrm>
        <a:custGeom>
          <a:avLst/>
          <a:gdLst/>
          <a:ahLst/>
          <a:cxnLst/>
          <a:rect l="0" t="0" r="0" b="0"/>
          <a:pathLst>
            <a:path>
              <a:moveTo>
                <a:pt x="0" y="0"/>
              </a:moveTo>
              <a:lnTo>
                <a:pt x="0" y="740047"/>
              </a:lnTo>
              <a:lnTo>
                <a:pt x="197346" y="740047"/>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7053BB-8B36-43BE-8D68-75AA87BD1374}">
      <dsp:nvSpPr>
        <dsp:cNvPr id="0" name=""/>
        <dsp:cNvSpPr/>
      </dsp:nvSpPr>
      <dsp:spPr>
        <a:xfrm>
          <a:off x="395234" y="1623643"/>
          <a:ext cx="1578768" cy="986730"/>
        </a:xfrm>
        <a:prstGeom prst="roundRect">
          <a:avLst>
            <a:gd name="adj" fmla="val 10000"/>
          </a:avLst>
        </a:prstGeom>
        <a:solidFill>
          <a:schemeClr val="lt1">
            <a:alpha val="9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s-ES" sz="3000" kern="1200" dirty="0"/>
            <a:t>Hablar  </a:t>
          </a:r>
          <a:endParaRPr lang="es-CO" sz="3000" kern="1200" dirty="0"/>
        </a:p>
      </dsp:txBody>
      <dsp:txXfrm>
        <a:off x="424134" y="1652543"/>
        <a:ext cx="1520968" cy="928930"/>
      </dsp:txXfrm>
    </dsp:sp>
    <dsp:sp modelId="{80CB5C27-3CDE-41EA-A497-E5470C4D1E34}">
      <dsp:nvSpPr>
        <dsp:cNvPr id="0" name=""/>
        <dsp:cNvSpPr/>
      </dsp:nvSpPr>
      <dsp:spPr>
        <a:xfrm>
          <a:off x="197888" y="1376960"/>
          <a:ext cx="197346" cy="1973460"/>
        </a:xfrm>
        <a:custGeom>
          <a:avLst/>
          <a:gdLst/>
          <a:ahLst/>
          <a:cxnLst/>
          <a:rect l="0" t="0" r="0" b="0"/>
          <a:pathLst>
            <a:path>
              <a:moveTo>
                <a:pt x="0" y="0"/>
              </a:moveTo>
              <a:lnTo>
                <a:pt x="0" y="1973460"/>
              </a:lnTo>
              <a:lnTo>
                <a:pt x="197346" y="1973460"/>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3C6BCB-0C47-4A1E-AF10-F3E61A7B0E7E}">
      <dsp:nvSpPr>
        <dsp:cNvPr id="0" name=""/>
        <dsp:cNvSpPr/>
      </dsp:nvSpPr>
      <dsp:spPr>
        <a:xfrm>
          <a:off x="395234" y="2857056"/>
          <a:ext cx="1578768" cy="986730"/>
        </a:xfrm>
        <a:prstGeom prst="roundRect">
          <a:avLst>
            <a:gd name="adj" fmla="val 10000"/>
          </a:avLst>
        </a:prstGeom>
        <a:solidFill>
          <a:schemeClr val="lt1">
            <a:alpha val="90000"/>
            <a:hueOff val="0"/>
            <a:satOff val="0"/>
            <a:lumOff val="0"/>
            <a:alphaOff val="0"/>
          </a:schemeClr>
        </a:solidFill>
        <a:ln w="6350" cap="flat" cmpd="sng" algn="ctr">
          <a:solidFill>
            <a:schemeClr val="accent1">
              <a:alpha val="90000"/>
              <a:hueOff val="0"/>
              <a:satOff val="0"/>
              <a:lumOff val="0"/>
              <a:alphaOff val="-13333"/>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s-ES" sz="3000" kern="1200" dirty="0"/>
            <a:t>Escuchar </a:t>
          </a:r>
          <a:endParaRPr lang="es-CO" sz="3000" kern="1200" dirty="0"/>
        </a:p>
      </dsp:txBody>
      <dsp:txXfrm>
        <a:off x="424134" y="2885956"/>
        <a:ext cx="1520968" cy="928930"/>
      </dsp:txXfrm>
    </dsp:sp>
    <dsp:sp modelId="{CA6015E5-72A5-4E02-9DFD-9083C66286CD}">
      <dsp:nvSpPr>
        <dsp:cNvPr id="0" name=""/>
        <dsp:cNvSpPr/>
      </dsp:nvSpPr>
      <dsp:spPr>
        <a:xfrm>
          <a:off x="2467368" y="390230"/>
          <a:ext cx="1973460" cy="986730"/>
        </a:xfrm>
        <a:prstGeom prst="roundRect">
          <a:avLst>
            <a:gd name="adj" fmla="val 10000"/>
          </a:avLst>
        </a:prstGeom>
        <a:gradFill rotWithShape="0">
          <a:gsLst>
            <a:gs pos="0">
              <a:schemeClr val="accent1">
                <a:alpha val="90000"/>
                <a:hueOff val="0"/>
                <a:satOff val="0"/>
                <a:lumOff val="0"/>
                <a:alphaOff val="-40000"/>
                <a:lumMod val="110000"/>
                <a:satMod val="105000"/>
                <a:tint val="67000"/>
              </a:schemeClr>
            </a:gs>
            <a:gs pos="50000">
              <a:schemeClr val="accent1">
                <a:alpha val="90000"/>
                <a:hueOff val="0"/>
                <a:satOff val="0"/>
                <a:lumOff val="0"/>
                <a:alphaOff val="-40000"/>
                <a:lumMod val="105000"/>
                <a:satMod val="103000"/>
                <a:tint val="73000"/>
              </a:schemeClr>
            </a:gs>
            <a:gs pos="100000">
              <a:schemeClr val="accent1">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s-ES" sz="3900" kern="1200" dirty="0"/>
            <a:t>Escritura</a:t>
          </a:r>
          <a:endParaRPr lang="es-CO" sz="3900" kern="1200" dirty="0"/>
        </a:p>
      </dsp:txBody>
      <dsp:txXfrm>
        <a:off x="2496268" y="419130"/>
        <a:ext cx="1915660" cy="928930"/>
      </dsp:txXfrm>
    </dsp:sp>
    <dsp:sp modelId="{1DD23C00-81BC-403B-9C74-792429862C6E}">
      <dsp:nvSpPr>
        <dsp:cNvPr id="0" name=""/>
        <dsp:cNvSpPr/>
      </dsp:nvSpPr>
      <dsp:spPr>
        <a:xfrm>
          <a:off x="2664714" y="1376960"/>
          <a:ext cx="197346" cy="740047"/>
        </a:xfrm>
        <a:custGeom>
          <a:avLst/>
          <a:gdLst/>
          <a:ahLst/>
          <a:cxnLst/>
          <a:rect l="0" t="0" r="0" b="0"/>
          <a:pathLst>
            <a:path>
              <a:moveTo>
                <a:pt x="0" y="0"/>
              </a:moveTo>
              <a:lnTo>
                <a:pt x="0" y="740047"/>
              </a:lnTo>
              <a:lnTo>
                <a:pt x="197346" y="740047"/>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01222E-70C5-4DC3-95B8-C9C28740A58C}">
      <dsp:nvSpPr>
        <dsp:cNvPr id="0" name=""/>
        <dsp:cNvSpPr/>
      </dsp:nvSpPr>
      <dsp:spPr>
        <a:xfrm>
          <a:off x="2862060" y="1623643"/>
          <a:ext cx="1578768" cy="986730"/>
        </a:xfrm>
        <a:prstGeom prst="roundRect">
          <a:avLst>
            <a:gd name="adj" fmla="val 10000"/>
          </a:avLst>
        </a:prstGeom>
        <a:solidFill>
          <a:schemeClr val="lt1">
            <a:alpha val="90000"/>
            <a:hueOff val="0"/>
            <a:satOff val="0"/>
            <a:lumOff val="0"/>
            <a:alphaOff val="0"/>
          </a:schemeClr>
        </a:solidFill>
        <a:ln w="6350" cap="flat" cmpd="sng" algn="ctr">
          <a:solidFill>
            <a:schemeClr val="accent1">
              <a:alpha val="90000"/>
              <a:hueOff val="0"/>
              <a:satOff val="0"/>
              <a:lumOff val="0"/>
              <a:alphaOff val="-26667"/>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s-ES" sz="3000" kern="1200" dirty="0"/>
            <a:t>Escribir </a:t>
          </a:r>
          <a:endParaRPr lang="es-CO" sz="3000" kern="1200" dirty="0"/>
        </a:p>
      </dsp:txBody>
      <dsp:txXfrm>
        <a:off x="2890960" y="1652543"/>
        <a:ext cx="1520968" cy="928930"/>
      </dsp:txXfrm>
    </dsp:sp>
    <dsp:sp modelId="{5E92FD55-E312-4E1D-8496-113890128607}">
      <dsp:nvSpPr>
        <dsp:cNvPr id="0" name=""/>
        <dsp:cNvSpPr/>
      </dsp:nvSpPr>
      <dsp:spPr>
        <a:xfrm>
          <a:off x="2664714" y="1376960"/>
          <a:ext cx="197346" cy="1973460"/>
        </a:xfrm>
        <a:custGeom>
          <a:avLst/>
          <a:gdLst/>
          <a:ahLst/>
          <a:cxnLst/>
          <a:rect l="0" t="0" r="0" b="0"/>
          <a:pathLst>
            <a:path>
              <a:moveTo>
                <a:pt x="0" y="0"/>
              </a:moveTo>
              <a:lnTo>
                <a:pt x="0" y="1973460"/>
              </a:lnTo>
              <a:lnTo>
                <a:pt x="197346" y="1973460"/>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ABA409-1AD5-4D01-8E16-AEA3DA6A379D}">
      <dsp:nvSpPr>
        <dsp:cNvPr id="0" name=""/>
        <dsp:cNvSpPr/>
      </dsp:nvSpPr>
      <dsp:spPr>
        <a:xfrm>
          <a:off x="2862060" y="2857056"/>
          <a:ext cx="1578768" cy="986730"/>
        </a:xfrm>
        <a:prstGeom prst="roundRect">
          <a:avLst>
            <a:gd name="adj" fmla="val 10000"/>
          </a:avLst>
        </a:prstGeom>
        <a:solidFill>
          <a:schemeClr val="lt1">
            <a:alpha val="90000"/>
            <a:hueOff val="0"/>
            <a:satOff val="0"/>
            <a:lumOff val="0"/>
            <a:alphaOff val="0"/>
          </a:schemeClr>
        </a:soli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s-ES" sz="3000" kern="1200" dirty="0"/>
            <a:t>Leer</a:t>
          </a:r>
          <a:endParaRPr lang="es-CO" sz="3000" kern="1200" dirty="0"/>
        </a:p>
      </dsp:txBody>
      <dsp:txXfrm>
        <a:off x="2890960" y="2885956"/>
        <a:ext cx="1520968" cy="928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4F77D0-AA4B-4A78-819C-9AD3976E45EE}">
      <dsp:nvSpPr>
        <dsp:cNvPr id="0" name=""/>
        <dsp:cNvSpPr/>
      </dsp:nvSpPr>
      <dsp:spPr>
        <a:xfrm>
          <a:off x="0" y="0"/>
          <a:ext cx="3308885" cy="1878195"/>
        </a:xfrm>
        <a:prstGeom prst="roundRect">
          <a:avLst>
            <a:gd name="adj" fmla="val 8500"/>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1159525" numCol="1" spcCol="1270" anchor="t" anchorCtr="0">
          <a:noAutofit/>
        </a:bodyPr>
        <a:lstStyle/>
        <a:p>
          <a:pPr marL="0" lvl="0" indent="0" algn="ctr" defTabSz="889000">
            <a:lnSpc>
              <a:spcPct val="90000"/>
            </a:lnSpc>
            <a:spcBef>
              <a:spcPct val="0"/>
            </a:spcBef>
            <a:spcAft>
              <a:spcPct val="35000"/>
            </a:spcAft>
            <a:buNone/>
          </a:pPr>
          <a:r>
            <a:rPr lang="es-ES" sz="2000" b="1" kern="1200" dirty="0" err="1">
              <a:solidFill>
                <a:schemeClr val="bg1"/>
              </a:solidFill>
              <a:latin typeface="Arial" panose="020B0604020202020204" pitchFamily="34" charset="0"/>
              <a:cs typeface="Arial" panose="020B0604020202020204" pitchFamily="34" charset="0"/>
            </a:rPr>
            <a:t>Profcast</a:t>
          </a:r>
          <a:r>
            <a:rPr lang="es-ES" sz="2000" b="1" kern="1200" dirty="0">
              <a:solidFill>
                <a:schemeClr val="bg1"/>
              </a:solidFill>
              <a:latin typeface="Arial" panose="020B0604020202020204" pitchFamily="34" charset="0"/>
              <a:cs typeface="Arial" panose="020B0604020202020204" pitchFamily="34" charset="0"/>
            </a:rPr>
            <a:t>: hace referencia concretamente a la utilización docente de los podcast   </a:t>
          </a:r>
        </a:p>
        <a:p>
          <a:pPr marL="0" lvl="0" indent="0" algn="ctr" defTabSz="889000">
            <a:lnSpc>
              <a:spcPct val="90000"/>
            </a:lnSpc>
            <a:spcBef>
              <a:spcPct val="0"/>
            </a:spcBef>
            <a:spcAft>
              <a:spcPct val="35000"/>
            </a:spcAft>
            <a:buNone/>
          </a:pPr>
          <a:r>
            <a:rPr lang="es-CO" sz="1400" b="1" kern="1200" dirty="0">
              <a:solidFill>
                <a:schemeClr val="bg1"/>
              </a:solidFill>
              <a:latin typeface="Arial" panose="020B0604020202020204" pitchFamily="34" charset="0"/>
              <a:cs typeface="Arial" panose="020B0604020202020204" pitchFamily="34" charset="0"/>
            </a:rPr>
            <a:t>Piñeiro-Otero (2011)</a:t>
          </a:r>
        </a:p>
      </dsp:txBody>
      <dsp:txXfrm>
        <a:off x="46759" y="46759"/>
        <a:ext cx="3215367" cy="17846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3C553-5D32-4D7D-AAB4-D35DEAA36AC8}">
      <dsp:nvSpPr>
        <dsp:cNvPr id="0" name=""/>
        <dsp:cNvSpPr/>
      </dsp:nvSpPr>
      <dsp:spPr>
        <a:xfrm>
          <a:off x="2540" y="1312184"/>
          <a:ext cx="2476500" cy="957131"/>
        </a:xfrm>
        <a:prstGeom prst="rect">
          <a:avLst/>
        </a:prstGeom>
        <a:solidFill>
          <a:schemeClr val="accent2">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s-ES" sz="2400" kern="1200" dirty="0">
              <a:latin typeface="Arial" panose="020B0604020202020204" pitchFamily="34" charset="0"/>
              <a:cs typeface="Arial" panose="020B0604020202020204" pitchFamily="34" charset="0"/>
            </a:rPr>
            <a:t>Declarativos</a:t>
          </a:r>
        </a:p>
        <a:p>
          <a:pPr marL="0" lvl="0" indent="0" algn="ctr" defTabSz="1066800">
            <a:lnSpc>
              <a:spcPct val="90000"/>
            </a:lnSpc>
            <a:spcBef>
              <a:spcPct val="0"/>
            </a:spcBef>
            <a:spcAft>
              <a:spcPct val="35000"/>
            </a:spcAft>
            <a:buNone/>
          </a:pPr>
          <a:r>
            <a:rPr lang="es-ES" sz="2400" kern="1200" dirty="0">
              <a:latin typeface="Arial" panose="020B0604020202020204" pitchFamily="34" charset="0"/>
              <a:cs typeface="Arial" panose="020B0604020202020204" pitchFamily="34" charset="0"/>
            </a:rPr>
            <a:t>Saber qué</a:t>
          </a:r>
          <a:endParaRPr lang="es-CO" sz="2400" kern="1200" dirty="0">
            <a:latin typeface="Arial" panose="020B0604020202020204" pitchFamily="34" charset="0"/>
            <a:cs typeface="Arial" panose="020B0604020202020204" pitchFamily="34" charset="0"/>
          </a:endParaRPr>
        </a:p>
      </dsp:txBody>
      <dsp:txXfrm>
        <a:off x="2540" y="1312184"/>
        <a:ext cx="2476500" cy="957131"/>
      </dsp:txXfrm>
    </dsp:sp>
    <dsp:sp modelId="{721C5827-0A0E-4642-B32F-1EC3AF79085D}">
      <dsp:nvSpPr>
        <dsp:cNvPr id="0" name=""/>
        <dsp:cNvSpPr/>
      </dsp:nvSpPr>
      <dsp:spPr>
        <a:xfrm>
          <a:off x="2540" y="2269316"/>
          <a:ext cx="2476500" cy="1387082"/>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s-ES" sz="2200" kern="1200" dirty="0">
              <a:latin typeface="Arial" panose="020B0604020202020204" pitchFamily="34" charset="0"/>
              <a:cs typeface="Arial" panose="020B0604020202020204" pitchFamily="34" charset="0"/>
            </a:rPr>
            <a:t>Conceptos</a:t>
          </a:r>
          <a:endParaRPr lang="es-CO" sz="2200" kern="1200" dirty="0">
            <a:latin typeface="Arial" panose="020B0604020202020204" pitchFamily="34" charset="0"/>
            <a:cs typeface="Arial" panose="020B0604020202020204" pitchFamily="34" charset="0"/>
          </a:endParaRPr>
        </a:p>
        <a:p>
          <a:pPr marL="228600" lvl="1" indent="-228600" algn="l" defTabSz="977900">
            <a:lnSpc>
              <a:spcPct val="90000"/>
            </a:lnSpc>
            <a:spcBef>
              <a:spcPct val="0"/>
            </a:spcBef>
            <a:spcAft>
              <a:spcPct val="15000"/>
            </a:spcAft>
            <a:buChar char="•"/>
          </a:pPr>
          <a:r>
            <a:rPr lang="es-ES" sz="2200" kern="1200" dirty="0">
              <a:latin typeface="Arial" panose="020B0604020202020204" pitchFamily="34" charset="0"/>
              <a:cs typeface="Arial" panose="020B0604020202020204" pitchFamily="34" charset="0"/>
            </a:rPr>
            <a:t>Hechos </a:t>
          </a:r>
          <a:endParaRPr lang="es-CO" sz="2200" kern="1200" dirty="0">
            <a:latin typeface="Arial" panose="020B0604020202020204" pitchFamily="34" charset="0"/>
            <a:cs typeface="Arial" panose="020B0604020202020204" pitchFamily="34" charset="0"/>
          </a:endParaRPr>
        </a:p>
        <a:p>
          <a:pPr marL="228600" lvl="1" indent="-228600" algn="l" defTabSz="977900">
            <a:lnSpc>
              <a:spcPct val="90000"/>
            </a:lnSpc>
            <a:spcBef>
              <a:spcPct val="0"/>
            </a:spcBef>
            <a:spcAft>
              <a:spcPct val="15000"/>
            </a:spcAft>
            <a:buChar char="•"/>
          </a:pPr>
          <a:r>
            <a:rPr lang="es-ES" sz="2200" kern="1200" dirty="0">
              <a:latin typeface="Arial" panose="020B0604020202020204" pitchFamily="34" charset="0"/>
              <a:cs typeface="Arial" panose="020B0604020202020204" pitchFamily="34" charset="0"/>
            </a:rPr>
            <a:t>Principios</a:t>
          </a:r>
          <a:endParaRPr lang="es-CO" sz="2200" kern="1200" dirty="0">
            <a:latin typeface="Arial" panose="020B0604020202020204" pitchFamily="34" charset="0"/>
            <a:cs typeface="Arial" panose="020B0604020202020204" pitchFamily="34" charset="0"/>
          </a:endParaRPr>
        </a:p>
      </dsp:txBody>
      <dsp:txXfrm>
        <a:off x="2540" y="2269316"/>
        <a:ext cx="2476500" cy="1387082"/>
      </dsp:txXfrm>
    </dsp:sp>
    <dsp:sp modelId="{CD1B6475-BB2A-481C-83CC-A50DEB40F490}">
      <dsp:nvSpPr>
        <dsp:cNvPr id="0" name=""/>
        <dsp:cNvSpPr/>
      </dsp:nvSpPr>
      <dsp:spPr>
        <a:xfrm>
          <a:off x="2825750" y="1312184"/>
          <a:ext cx="2476500" cy="957131"/>
        </a:xfrm>
        <a:prstGeom prst="rect">
          <a:avLst/>
        </a:prstGeom>
        <a:solidFill>
          <a:schemeClr val="accent2">
            <a:alpha val="90000"/>
            <a:hueOff val="0"/>
            <a:satOff val="0"/>
            <a:lumOff val="0"/>
            <a:alphaOff val="-20000"/>
          </a:schemeClr>
        </a:solidFill>
        <a:ln w="12700" cap="flat" cmpd="sng" algn="ctr">
          <a:solidFill>
            <a:schemeClr val="accent2">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1066800">
            <a:lnSpc>
              <a:spcPct val="90000"/>
            </a:lnSpc>
            <a:spcBef>
              <a:spcPct val="0"/>
            </a:spcBef>
            <a:spcAft>
              <a:spcPct val="35000"/>
            </a:spcAft>
            <a:buNone/>
          </a:pPr>
          <a:r>
            <a:rPr lang="es-ES" sz="2200" kern="1200" dirty="0">
              <a:solidFill>
                <a:prstClr val="white"/>
              </a:solidFill>
              <a:latin typeface="Arial" panose="020B0604020202020204" pitchFamily="34" charset="0"/>
              <a:ea typeface="+mn-ea"/>
              <a:cs typeface="Arial" panose="020B0604020202020204" pitchFamily="34" charset="0"/>
            </a:rPr>
            <a:t>Procedimentales</a:t>
          </a:r>
        </a:p>
        <a:p>
          <a:pPr marL="0" lvl="0" indent="0" algn="ctr" defTabSz="1066800">
            <a:lnSpc>
              <a:spcPct val="90000"/>
            </a:lnSpc>
            <a:spcBef>
              <a:spcPct val="0"/>
            </a:spcBef>
            <a:spcAft>
              <a:spcPct val="35000"/>
            </a:spcAft>
            <a:buNone/>
          </a:pPr>
          <a:r>
            <a:rPr lang="es-ES" sz="2200" kern="1200" dirty="0">
              <a:solidFill>
                <a:prstClr val="white"/>
              </a:solidFill>
              <a:latin typeface="Arial" panose="020B0604020202020204" pitchFamily="34" charset="0"/>
              <a:ea typeface="+mn-ea"/>
              <a:cs typeface="Arial" panose="020B0604020202020204" pitchFamily="34" charset="0"/>
            </a:rPr>
            <a:t>Saber hacer </a:t>
          </a:r>
          <a:endParaRPr lang="es-CO" sz="2200" kern="1200" dirty="0">
            <a:solidFill>
              <a:prstClr val="white"/>
            </a:solidFill>
            <a:latin typeface="Arial" panose="020B0604020202020204" pitchFamily="34" charset="0"/>
            <a:ea typeface="+mn-ea"/>
            <a:cs typeface="Arial" panose="020B0604020202020204" pitchFamily="34" charset="0"/>
          </a:endParaRPr>
        </a:p>
      </dsp:txBody>
      <dsp:txXfrm>
        <a:off x="2825750" y="1312184"/>
        <a:ext cx="2476500" cy="957131"/>
      </dsp:txXfrm>
    </dsp:sp>
    <dsp:sp modelId="{BB4F0EA1-4809-4D20-8E34-8E161E07F84D}">
      <dsp:nvSpPr>
        <dsp:cNvPr id="0" name=""/>
        <dsp:cNvSpPr/>
      </dsp:nvSpPr>
      <dsp:spPr>
        <a:xfrm>
          <a:off x="2825750" y="2269316"/>
          <a:ext cx="2476500" cy="1387082"/>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s-ES" sz="2200" kern="1200" dirty="0">
              <a:latin typeface="Arial" panose="020B0604020202020204" pitchFamily="34" charset="0"/>
              <a:cs typeface="Arial" panose="020B0604020202020204" pitchFamily="34" charset="0"/>
            </a:rPr>
            <a:t>Técnicas</a:t>
          </a:r>
          <a:endParaRPr lang="es-CO" sz="2200" kern="1200" dirty="0">
            <a:latin typeface="Arial" panose="020B0604020202020204" pitchFamily="34" charset="0"/>
            <a:cs typeface="Arial" panose="020B0604020202020204" pitchFamily="34" charset="0"/>
          </a:endParaRPr>
        </a:p>
        <a:p>
          <a:pPr marL="228600" lvl="1" indent="-228600" algn="l" defTabSz="977900">
            <a:lnSpc>
              <a:spcPct val="90000"/>
            </a:lnSpc>
            <a:spcBef>
              <a:spcPct val="0"/>
            </a:spcBef>
            <a:spcAft>
              <a:spcPct val="15000"/>
            </a:spcAft>
            <a:buChar char="•"/>
          </a:pPr>
          <a:r>
            <a:rPr lang="es-ES" sz="2200" kern="1200" dirty="0">
              <a:latin typeface="Arial" panose="020B0604020202020204" pitchFamily="34" charset="0"/>
              <a:cs typeface="Arial" panose="020B0604020202020204" pitchFamily="34" charset="0"/>
            </a:rPr>
            <a:t>Destrezas</a:t>
          </a:r>
          <a:endParaRPr lang="es-CO" sz="2200" kern="1200" dirty="0">
            <a:latin typeface="Arial" panose="020B0604020202020204" pitchFamily="34" charset="0"/>
            <a:cs typeface="Arial" panose="020B0604020202020204" pitchFamily="34" charset="0"/>
          </a:endParaRPr>
        </a:p>
        <a:p>
          <a:pPr marL="228600" lvl="1" indent="-228600" algn="l" defTabSz="977900">
            <a:lnSpc>
              <a:spcPct val="90000"/>
            </a:lnSpc>
            <a:spcBef>
              <a:spcPct val="0"/>
            </a:spcBef>
            <a:spcAft>
              <a:spcPct val="15000"/>
            </a:spcAft>
            <a:buChar char="•"/>
          </a:pPr>
          <a:r>
            <a:rPr lang="es-ES" sz="2200" kern="1200" dirty="0">
              <a:latin typeface="Arial" panose="020B0604020202020204" pitchFamily="34" charset="0"/>
              <a:cs typeface="Arial" panose="020B0604020202020204" pitchFamily="34" charset="0"/>
            </a:rPr>
            <a:t>Procedimientos</a:t>
          </a:r>
          <a:endParaRPr lang="es-CO" sz="2200" kern="1200" dirty="0">
            <a:latin typeface="Arial" panose="020B0604020202020204" pitchFamily="34" charset="0"/>
            <a:cs typeface="Arial" panose="020B0604020202020204" pitchFamily="34" charset="0"/>
          </a:endParaRPr>
        </a:p>
      </dsp:txBody>
      <dsp:txXfrm>
        <a:off x="2825750" y="2269316"/>
        <a:ext cx="2476500" cy="1387082"/>
      </dsp:txXfrm>
    </dsp:sp>
    <dsp:sp modelId="{48542663-50D8-42EA-BC02-E1D85148F11E}">
      <dsp:nvSpPr>
        <dsp:cNvPr id="0" name=""/>
        <dsp:cNvSpPr/>
      </dsp:nvSpPr>
      <dsp:spPr>
        <a:xfrm>
          <a:off x="5651499" y="1283078"/>
          <a:ext cx="2476500" cy="957131"/>
        </a:xfrm>
        <a:prstGeom prst="rect">
          <a:avLst/>
        </a:prstGeom>
        <a:solidFill>
          <a:schemeClr val="accent2">
            <a:alpha val="90000"/>
            <a:hueOff val="0"/>
            <a:satOff val="0"/>
            <a:lumOff val="0"/>
            <a:alphaOff val="-40000"/>
          </a:schemeClr>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s-ES" sz="2200" kern="1200" dirty="0">
              <a:latin typeface="Arial" panose="020B0604020202020204" pitchFamily="34" charset="0"/>
              <a:cs typeface="Arial" panose="020B0604020202020204" pitchFamily="34" charset="0"/>
            </a:rPr>
            <a:t>Actitudinales</a:t>
          </a:r>
        </a:p>
        <a:p>
          <a:pPr marL="0" lvl="0" indent="0" algn="ctr" defTabSz="977900">
            <a:lnSpc>
              <a:spcPct val="90000"/>
            </a:lnSpc>
            <a:spcBef>
              <a:spcPct val="0"/>
            </a:spcBef>
            <a:spcAft>
              <a:spcPct val="35000"/>
            </a:spcAft>
            <a:buNone/>
          </a:pPr>
          <a:r>
            <a:rPr lang="es-ES" sz="2200" kern="1200" dirty="0">
              <a:latin typeface="Arial" panose="020B0604020202020204" pitchFamily="34" charset="0"/>
              <a:cs typeface="Arial" panose="020B0604020202020204" pitchFamily="34" charset="0"/>
            </a:rPr>
            <a:t>Saber ser </a:t>
          </a:r>
          <a:endParaRPr lang="es-CO" sz="2200" kern="1200" dirty="0">
            <a:latin typeface="Arial" panose="020B0604020202020204" pitchFamily="34" charset="0"/>
            <a:cs typeface="Arial" panose="020B0604020202020204" pitchFamily="34" charset="0"/>
          </a:endParaRPr>
        </a:p>
      </dsp:txBody>
      <dsp:txXfrm>
        <a:off x="5651499" y="1283078"/>
        <a:ext cx="2476500" cy="957131"/>
      </dsp:txXfrm>
    </dsp:sp>
    <dsp:sp modelId="{74589B48-06CF-41A0-AAD7-C8B95F213264}">
      <dsp:nvSpPr>
        <dsp:cNvPr id="0" name=""/>
        <dsp:cNvSpPr/>
      </dsp:nvSpPr>
      <dsp:spPr>
        <a:xfrm>
          <a:off x="5648960" y="2269316"/>
          <a:ext cx="2476500" cy="1387082"/>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s-ES" sz="2400" kern="1200" dirty="0">
              <a:latin typeface="Arial" panose="020B0604020202020204" pitchFamily="34" charset="0"/>
              <a:cs typeface="Arial" panose="020B0604020202020204" pitchFamily="34" charset="0"/>
            </a:rPr>
            <a:t>Valores </a:t>
          </a:r>
          <a:endParaRPr lang="es-CO" sz="2400" kern="1200" dirty="0">
            <a:latin typeface="Arial" panose="020B0604020202020204" pitchFamily="34" charset="0"/>
            <a:cs typeface="Arial" panose="020B0604020202020204" pitchFamily="34" charset="0"/>
          </a:endParaRPr>
        </a:p>
        <a:p>
          <a:pPr marL="228600" lvl="1" indent="-228600" algn="l" defTabSz="1066800">
            <a:lnSpc>
              <a:spcPct val="90000"/>
            </a:lnSpc>
            <a:spcBef>
              <a:spcPct val="0"/>
            </a:spcBef>
            <a:spcAft>
              <a:spcPct val="15000"/>
            </a:spcAft>
            <a:buChar char="•"/>
          </a:pPr>
          <a:r>
            <a:rPr lang="es-ES" sz="2400" kern="1200" dirty="0">
              <a:latin typeface="Arial" panose="020B0604020202020204" pitchFamily="34" charset="0"/>
              <a:cs typeface="Arial" panose="020B0604020202020204" pitchFamily="34" charset="0"/>
            </a:rPr>
            <a:t>Normas </a:t>
          </a:r>
          <a:endParaRPr lang="es-CO" sz="2400" kern="1200" dirty="0">
            <a:latin typeface="Arial" panose="020B0604020202020204" pitchFamily="34" charset="0"/>
            <a:cs typeface="Arial" panose="020B0604020202020204" pitchFamily="34" charset="0"/>
          </a:endParaRPr>
        </a:p>
        <a:p>
          <a:pPr marL="228600" lvl="1" indent="-228600" algn="l" defTabSz="1066800">
            <a:lnSpc>
              <a:spcPct val="90000"/>
            </a:lnSpc>
            <a:spcBef>
              <a:spcPct val="0"/>
            </a:spcBef>
            <a:spcAft>
              <a:spcPct val="15000"/>
            </a:spcAft>
            <a:buChar char="•"/>
          </a:pPr>
          <a:r>
            <a:rPr lang="es-ES" sz="2400" kern="1200" dirty="0">
              <a:latin typeface="Arial" panose="020B0604020202020204" pitchFamily="34" charset="0"/>
              <a:cs typeface="Arial" panose="020B0604020202020204" pitchFamily="34" charset="0"/>
            </a:rPr>
            <a:t>Actitudes</a:t>
          </a:r>
          <a:endParaRPr lang="es-CO" sz="2400" kern="1200" dirty="0">
            <a:latin typeface="Arial" panose="020B0604020202020204" pitchFamily="34" charset="0"/>
            <a:cs typeface="Arial" panose="020B0604020202020204" pitchFamily="34" charset="0"/>
          </a:endParaRPr>
        </a:p>
      </dsp:txBody>
      <dsp:txXfrm>
        <a:off x="5648960" y="2269316"/>
        <a:ext cx="2476500" cy="13870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F80233-8DA0-4D53-BDB4-33ED8A0BE704}">
      <dsp:nvSpPr>
        <dsp:cNvPr id="0" name=""/>
        <dsp:cNvSpPr/>
      </dsp:nvSpPr>
      <dsp:spPr>
        <a:xfrm rot="5400000">
          <a:off x="-96460" y="954326"/>
          <a:ext cx="3796586" cy="3797169"/>
        </a:xfrm>
        <a:prstGeom prst="blockArc">
          <a:avLst>
            <a:gd name="adj1" fmla="val 13500000"/>
            <a:gd name="adj2" fmla="val 18900000"/>
            <a:gd name="adj3" fmla="val 4960"/>
          </a:avLst>
        </a:prstGeom>
        <a:gradFill rotWithShape="0">
          <a:gsLst>
            <a:gs pos="0">
              <a:schemeClr val="accent2">
                <a:shade val="50000"/>
                <a:hueOff val="0"/>
                <a:satOff val="0"/>
                <a:lumOff val="0"/>
                <a:alphaOff val="0"/>
                <a:lumMod val="110000"/>
                <a:satMod val="105000"/>
                <a:tint val="67000"/>
              </a:schemeClr>
            </a:gs>
            <a:gs pos="50000">
              <a:schemeClr val="accent2">
                <a:shade val="50000"/>
                <a:hueOff val="0"/>
                <a:satOff val="0"/>
                <a:lumOff val="0"/>
                <a:alphaOff val="0"/>
                <a:lumMod val="105000"/>
                <a:satMod val="103000"/>
                <a:tint val="73000"/>
              </a:schemeClr>
            </a:gs>
            <a:gs pos="100000">
              <a:schemeClr val="accent2">
                <a:shade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53D2E40-43E4-4BD7-8463-700FED60A1E5}">
      <dsp:nvSpPr>
        <dsp:cNvPr id="0" name=""/>
        <dsp:cNvSpPr/>
      </dsp:nvSpPr>
      <dsp:spPr>
        <a:xfrm rot="16200000">
          <a:off x="3778767" y="954326"/>
          <a:ext cx="3796586" cy="3797169"/>
        </a:xfrm>
        <a:prstGeom prst="blockArc">
          <a:avLst>
            <a:gd name="adj1" fmla="val 13500000"/>
            <a:gd name="adj2" fmla="val 18900000"/>
            <a:gd name="adj3" fmla="val 4960"/>
          </a:avLst>
        </a:prstGeom>
        <a:gradFill rotWithShape="0">
          <a:gsLst>
            <a:gs pos="0">
              <a:schemeClr val="accent2">
                <a:shade val="50000"/>
                <a:hueOff val="-295587"/>
                <a:satOff val="3892"/>
                <a:lumOff val="23309"/>
                <a:alphaOff val="0"/>
                <a:lumMod val="110000"/>
                <a:satMod val="105000"/>
                <a:tint val="67000"/>
              </a:schemeClr>
            </a:gs>
            <a:gs pos="50000">
              <a:schemeClr val="accent2">
                <a:shade val="50000"/>
                <a:hueOff val="-295587"/>
                <a:satOff val="3892"/>
                <a:lumOff val="23309"/>
                <a:alphaOff val="0"/>
                <a:lumMod val="105000"/>
                <a:satMod val="103000"/>
                <a:tint val="73000"/>
              </a:schemeClr>
            </a:gs>
            <a:gs pos="100000">
              <a:schemeClr val="accent2">
                <a:shade val="50000"/>
                <a:hueOff val="-295587"/>
                <a:satOff val="3892"/>
                <a:lumOff val="2330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313F222-58A5-4E31-920C-8C82D98C5076}">
      <dsp:nvSpPr>
        <dsp:cNvPr id="0" name=""/>
        <dsp:cNvSpPr/>
      </dsp:nvSpPr>
      <dsp:spPr>
        <a:xfrm>
          <a:off x="4356692" y="4252539"/>
          <a:ext cx="2882632" cy="759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b="1" kern="1200" dirty="0">
              <a:solidFill>
                <a:srgbClr val="3F65AA"/>
              </a:solidFill>
              <a:latin typeface="Arial" panose="020B0604020202020204" pitchFamily="34" charset="0"/>
              <a:ea typeface="+mn-ea"/>
              <a:cs typeface="Arial" panose="020B0604020202020204" pitchFamily="34" charset="0"/>
            </a:rPr>
            <a:t>Producción</a:t>
          </a:r>
          <a:endParaRPr lang="es-CO" sz="1800" b="1" kern="1200" dirty="0">
            <a:solidFill>
              <a:srgbClr val="3F65AA"/>
            </a:solidFill>
            <a:latin typeface="Arial" panose="020B0604020202020204" pitchFamily="34" charset="0"/>
            <a:ea typeface="+mn-ea"/>
            <a:cs typeface="Arial" panose="020B0604020202020204" pitchFamily="34" charset="0"/>
          </a:endParaRPr>
        </a:p>
      </dsp:txBody>
      <dsp:txXfrm>
        <a:off x="4356692" y="4252539"/>
        <a:ext cx="2882632" cy="759560"/>
      </dsp:txXfrm>
    </dsp:sp>
    <dsp:sp modelId="{A3BA0BF0-EA2D-4D44-9BAA-B9ED22841030}">
      <dsp:nvSpPr>
        <dsp:cNvPr id="0" name=""/>
        <dsp:cNvSpPr/>
      </dsp:nvSpPr>
      <dsp:spPr>
        <a:xfrm rot="5400000">
          <a:off x="3914962" y="954326"/>
          <a:ext cx="3796586" cy="3797169"/>
        </a:xfrm>
        <a:prstGeom prst="blockArc">
          <a:avLst>
            <a:gd name="adj1" fmla="val 13500000"/>
            <a:gd name="adj2" fmla="val 18900000"/>
            <a:gd name="adj3" fmla="val 4960"/>
          </a:avLst>
        </a:prstGeom>
        <a:gradFill rotWithShape="0">
          <a:gsLst>
            <a:gs pos="0">
              <a:schemeClr val="accent2">
                <a:shade val="50000"/>
                <a:hueOff val="-591173"/>
                <a:satOff val="7783"/>
                <a:lumOff val="46617"/>
                <a:alphaOff val="0"/>
                <a:lumMod val="110000"/>
                <a:satMod val="105000"/>
                <a:tint val="67000"/>
              </a:schemeClr>
            </a:gs>
            <a:gs pos="50000">
              <a:schemeClr val="accent2">
                <a:shade val="50000"/>
                <a:hueOff val="-591173"/>
                <a:satOff val="7783"/>
                <a:lumOff val="46617"/>
                <a:alphaOff val="0"/>
                <a:lumMod val="105000"/>
                <a:satMod val="103000"/>
                <a:tint val="73000"/>
              </a:schemeClr>
            </a:gs>
            <a:gs pos="100000">
              <a:schemeClr val="accent2">
                <a:shade val="50000"/>
                <a:hueOff val="-591173"/>
                <a:satOff val="7783"/>
                <a:lumOff val="4661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3322E31-F52E-4BEE-8663-4B70FF24A921}">
      <dsp:nvSpPr>
        <dsp:cNvPr id="0" name=""/>
        <dsp:cNvSpPr/>
      </dsp:nvSpPr>
      <dsp:spPr>
        <a:xfrm rot="16200000">
          <a:off x="7832062" y="954326"/>
          <a:ext cx="3796586" cy="3797169"/>
        </a:xfrm>
        <a:prstGeom prst="blockArc">
          <a:avLst>
            <a:gd name="adj1" fmla="val 13500000"/>
            <a:gd name="adj2" fmla="val 18900000"/>
            <a:gd name="adj3" fmla="val 4960"/>
          </a:avLst>
        </a:prstGeom>
        <a:gradFill rotWithShape="0">
          <a:gsLst>
            <a:gs pos="0">
              <a:schemeClr val="accent2">
                <a:shade val="50000"/>
                <a:hueOff val="-295587"/>
                <a:satOff val="3892"/>
                <a:lumOff val="23309"/>
                <a:alphaOff val="0"/>
                <a:lumMod val="110000"/>
                <a:satMod val="105000"/>
                <a:tint val="67000"/>
              </a:schemeClr>
            </a:gs>
            <a:gs pos="50000">
              <a:schemeClr val="accent2">
                <a:shade val="50000"/>
                <a:hueOff val="-295587"/>
                <a:satOff val="3892"/>
                <a:lumOff val="23309"/>
                <a:alphaOff val="0"/>
                <a:lumMod val="105000"/>
                <a:satMod val="103000"/>
                <a:tint val="73000"/>
              </a:schemeClr>
            </a:gs>
            <a:gs pos="100000">
              <a:schemeClr val="accent2">
                <a:shade val="50000"/>
                <a:hueOff val="-295587"/>
                <a:satOff val="3892"/>
                <a:lumOff val="2330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59092BA-E70D-41A9-8A6E-522C9DB73607}">
      <dsp:nvSpPr>
        <dsp:cNvPr id="0" name=""/>
        <dsp:cNvSpPr/>
      </dsp:nvSpPr>
      <dsp:spPr>
        <a:xfrm>
          <a:off x="7864334" y="4252539"/>
          <a:ext cx="2882632" cy="759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b="1" kern="1200" dirty="0">
              <a:solidFill>
                <a:srgbClr val="3F65AA"/>
              </a:solidFill>
              <a:latin typeface="Arial" panose="020B0604020202020204" pitchFamily="34" charset="0"/>
              <a:ea typeface="+mn-ea"/>
              <a:cs typeface="Arial" panose="020B0604020202020204" pitchFamily="34" charset="0"/>
            </a:rPr>
            <a:t>Postproducción y divulgación</a:t>
          </a:r>
          <a:endParaRPr lang="es-CO" sz="1800" b="1" kern="1200" dirty="0">
            <a:solidFill>
              <a:srgbClr val="3F65AA"/>
            </a:solidFill>
            <a:latin typeface="Arial" panose="020B0604020202020204" pitchFamily="34" charset="0"/>
            <a:ea typeface="+mn-ea"/>
            <a:cs typeface="Arial" panose="020B0604020202020204" pitchFamily="34" charset="0"/>
          </a:endParaRPr>
        </a:p>
      </dsp:txBody>
      <dsp:txXfrm>
        <a:off x="7864334" y="4252539"/>
        <a:ext cx="2882632" cy="759560"/>
      </dsp:txXfrm>
    </dsp:sp>
    <dsp:sp modelId="{16FB8328-1BF8-4713-B372-7F8B041723BF}">
      <dsp:nvSpPr>
        <dsp:cNvPr id="0" name=""/>
        <dsp:cNvSpPr/>
      </dsp:nvSpPr>
      <dsp:spPr>
        <a:xfrm>
          <a:off x="4156825" y="1964072"/>
          <a:ext cx="1922867" cy="1899401"/>
        </a:xfrm>
        <a:prstGeom prst="ellipse">
          <a:avLst/>
        </a:prstGeom>
        <a:gradFill rotWithShape="0">
          <a:gsLst>
            <a:gs pos="0">
              <a:schemeClr val="accent2">
                <a:shade val="80000"/>
                <a:alpha val="50000"/>
                <a:hueOff val="0"/>
                <a:satOff val="0"/>
                <a:lumOff val="0"/>
                <a:alphaOff val="0"/>
                <a:lumMod val="110000"/>
                <a:satMod val="105000"/>
                <a:tint val="67000"/>
              </a:schemeClr>
            </a:gs>
            <a:gs pos="50000">
              <a:schemeClr val="accent2">
                <a:shade val="80000"/>
                <a:alpha val="50000"/>
                <a:hueOff val="0"/>
                <a:satOff val="0"/>
                <a:lumOff val="0"/>
                <a:alphaOff val="0"/>
                <a:lumMod val="105000"/>
                <a:satMod val="103000"/>
                <a:tint val="73000"/>
              </a:schemeClr>
            </a:gs>
            <a:gs pos="100000">
              <a:schemeClr val="accent2">
                <a:shade val="80000"/>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s-ES" sz="1400" b="1" kern="1200" dirty="0">
              <a:solidFill>
                <a:srgbClr val="002060"/>
              </a:solidFill>
            </a:rPr>
            <a:t>Contar con HW*: celular parlantes, micrófono, audífonos.</a:t>
          </a:r>
          <a:endParaRPr lang="es-CO" sz="1400" b="1" kern="1200" dirty="0">
            <a:solidFill>
              <a:srgbClr val="002060"/>
            </a:solidFill>
          </a:endParaRPr>
        </a:p>
      </dsp:txBody>
      <dsp:txXfrm>
        <a:off x="4425334" y="2188052"/>
        <a:ext cx="1108680" cy="1451440"/>
      </dsp:txXfrm>
    </dsp:sp>
    <dsp:sp modelId="{BE440E70-EC67-4F14-9A74-04C0AA442E2D}">
      <dsp:nvSpPr>
        <dsp:cNvPr id="0" name=""/>
        <dsp:cNvSpPr/>
      </dsp:nvSpPr>
      <dsp:spPr>
        <a:xfrm>
          <a:off x="5448758" y="1922054"/>
          <a:ext cx="1985106" cy="1920918"/>
        </a:xfrm>
        <a:prstGeom prst="ellipse">
          <a:avLst/>
        </a:prstGeom>
        <a:gradFill rotWithShape="0">
          <a:gsLst>
            <a:gs pos="0">
              <a:schemeClr val="accent2">
                <a:shade val="80000"/>
                <a:alpha val="50000"/>
                <a:hueOff val="-168921"/>
                <a:satOff val="2210"/>
                <a:lumOff val="10468"/>
                <a:alphaOff val="0"/>
                <a:lumMod val="110000"/>
                <a:satMod val="105000"/>
                <a:tint val="67000"/>
              </a:schemeClr>
            </a:gs>
            <a:gs pos="50000">
              <a:schemeClr val="accent2">
                <a:shade val="80000"/>
                <a:alpha val="50000"/>
                <a:hueOff val="-168921"/>
                <a:satOff val="2210"/>
                <a:lumOff val="10468"/>
                <a:alphaOff val="0"/>
                <a:lumMod val="105000"/>
                <a:satMod val="103000"/>
                <a:tint val="73000"/>
              </a:schemeClr>
            </a:gs>
            <a:gs pos="100000">
              <a:schemeClr val="accent2">
                <a:shade val="80000"/>
                <a:alpha val="50000"/>
                <a:hueOff val="-168921"/>
                <a:satOff val="2210"/>
                <a:lumOff val="1046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s-ES" sz="1400" b="1" kern="1200" dirty="0">
              <a:solidFill>
                <a:srgbClr val="002060"/>
              </a:solidFill>
              <a:latin typeface="Arial" panose="020B0604020202020204" pitchFamily="34" charset="0"/>
              <a:cs typeface="Arial" panose="020B0604020202020204" pitchFamily="34" charset="0"/>
            </a:rPr>
            <a:t>Contar</a:t>
          </a:r>
          <a:r>
            <a:rPr lang="es-ES" sz="1400" b="1" kern="1200" dirty="0">
              <a:solidFill>
                <a:srgbClr val="002060"/>
              </a:solidFill>
            </a:rPr>
            <a:t> con SW*: grabación, edición, música</a:t>
          </a:r>
          <a:endParaRPr lang="es-CO" sz="1400" b="1" kern="1200" dirty="0">
            <a:solidFill>
              <a:srgbClr val="002060"/>
            </a:solidFill>
          </a:endParaRPr>
        </a:p>
      </dsp:txBody>
      <dsp:txXfrm>
        <a:off x="6012099" y="2148572"/>
        <a:ext cx="1144566" cy="1467883"/>
      </dsp:txXfrm>
    </dsp:sp>
    <dsp:sp modelId="{6A8DC234-48AF-4620-9BF7-612018E49165}">
      <dsp:nvSpPr>
        <dsp:cNvPr id="0" name=""/>
        <dsp:cNvSpPr/>
      </dsp:nvSpPr>
      <dsp:spPr>
        <a:xfrm>
          <a:off x="1072008" y="1339212"/>
          <a:ext cx="1577524" cy="1614169"/>
        </a:xfrm>
        <a:prstGeom prst="ellipse">
          <a:avLst/>
        </a:prstGeom>
        <a:gradFill rotWithShape="0">
          <a:gsLst>
            <a:gs pos="0">
              <a:schemeClr val="accent2">
                <a:shade val="80000"/>
                <a:alpha val="50000"/>
                <a:hueOff val="-337842"/>
                <a:satOff val="4420"/>
                <a:lumOff val="20937"/>
                <a:alphaOff val="0"/>
                <a:lumMod val="110000"/>
                <a:satMod val="105000"/>
                <a:tint val="67000"/>
              </a:schemeClr>
            </a:gs>
            <a:gs pos="50000">
              <a:schemeClr val="accent2">
                <a:shade val="80000"/>
                <a:alpha val="50000"/>
                <a:hueOff val="-337842"/>
                <a:satOff val="4420"/>
                <a:lumOff val="20937"/>
                <a:alphaOff val="0"/>
                <a:lumMod val="105000"/>
                <a:satMod val="103000"/>
                <a:tint val="73000"/>
              </a:schemeClr>
            </a:gs>
            <a:gs pos="100000">
              <a:schemeClr val="accent2">
                <a:shade val="80000"/>
                <a:alpha val="50000"/>
                <a:hueOff val="-337842"/>
                <a:satOff val="4420"/>
                <a:lumOff val="2093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b="1" kern="1200" dirty="0">
              <a:solidFill>
                <a:srgbClr val="002060"/>
              </a:solidFill>
              <a:latin typeface="Arial" panose="020B0604020202020204" pitchFamily="34" charset="0"/>
              <a:cs typeface="Arial" panose="020B0604020202020204" pitchFamily="34" charset="0"/>
            </a:rPr>
            <a:t>Contar con el guion pedagógico</a:t>
          </a:r>
          <a:endParaRPr lang="es-CO" sz="1400" b="1" kern="1200" dirty="0">
            <a:solidFill>
              <a:srgbClr val="002060"/>
            </a:solidFill>
            <a:latin typeface="Arial" panose="020B0604020202020204" pitchFamily="34" charset="0"/>
            <a:cs typeface="Arial" panose="020B0604020202020204" pitchFamily="34" charset="0"/>
          </a:endParaRPr>
        </a:p>
      </dsp:txBody>
      <dsp:txXfrm>
        <a:off x="1303031" y="1575602"/>
        <a:ext cx="1115478" cy="1141389"/>
      </dsp:txXfrm>
    </dsp:sp>
    <dsp:sp modelId="{924DBD59-1C27-470B-8E46-94E74B937DA3}">
      <dsp:nvSpPr>
        <dsp:cNvPr id="0" name=""/>
        <dsp:cNvSpPr/>
      </dsp:nvSpPr>
      <dsp:spPr>
        <a:xfrm>
          <a:off x="756029" y="2573563"/>
          <a:ext cx="624380" cy="624324"/>
        </a:xfrm>
        <a:prstGeom prst="ellipse">
          <a:avLst/>
        </a:prstGeom>
        <a:gradFill rotWithShape="0">
          <a:gsLst>
            <a:gs pos="0">
              <a:schemeClr val="accent2">
                <a:shade val="80000"/>
                <a:alpha val="50000"/>
                <a:hueOff val="-506763"/>
                <a:satOff val="6630"/>
                <a:lumOff val="31405"/>
                <a:alphaOff val="0"/>
                <a:lumMod val="110000"/>
                <a:satMod val="105000"/>
                <a:tint val="67000"/>
              </a:schemeClr>
            </a:gs>
            <a:gs pos="50000">
              <a:schemeClr val="accent2">
                <a:shade val="80000"/>
                <a:alpha val="50000"/>
                <a:hueOff val="-506763"/>
                <a:satOff val="6630"/>
                <a:lumOff val="31405"/>
                <a:alphaOff val="0"/>
                <a:lumMod val="105000"/>
                <a:satMod val="103000"/>
                <a:tint val="73000"/>
              </a:schemeClr>
            </a:gs>
            <a:gs pos="100000">
              <a:schemeClr val="accent2">
                <a:shade val="80000"/>
                <a:alpha val="50000"/>
                <a:hueOff val="-506763"/>
                <a:satOff val="6630"/>
                <a:lumOff val="3140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91DD7EDA-029D-49D9-AAE6-3167CA381A14}">
      <dsp:nvSpPr>
        <dsp:cNvPr id="0" name=""/>
        <dsp:cNvSpPr/>
      </dsp:nvSpPr>
      <dsp:spPr>
        <a:xfrm>
          <a:off x="2600744" y="1760784"/>
          <a:ext cx="363257" cy="363366"/>
        </a:xfrm>
        <a:prstGeom prst="ellipse">
          <a:avLst/>
        </a:prstGeom>
        <a:gradFill rotWithShape="0">
          <a:gsLst>
            <a:gs pos="0">
              <a:schemeClr val="accent2">
                <a:shade val="80000"/>
                <a:alpha val="50000"/>
                <a:hueOff val="-506763"/>
                <a:satOff val="6630"/>
                <a:lumOff val="31405"/>
                <a:alphaOff val="0"/>
                <a:lumMod val="110000"/>
                <a:satMod val="105000"/>
                <a:tint val="67000"/>
              </a:schemeClr>
            </a:gs>
            <a:gs pos="50000">
              <a:schemeClr val="accent2">
                <a:shade val="80000"/>
                <a:alpha val="50000"/>
                <a:hueOff val="-506763"/>
                <a:satOff val="6630"/>
                <a:lumOff val="31405"/>
                <a:alphaOff val="0"/>
                <a:lumMod val="105000"/>
                <a:satMod val="103000"/>
                <a:tint val="73000"/>
              </a:schemeClr>
            </a:gs>
            <a:gs pos="100000">
              <a:schemeClr val="accent2">
                <a:shade val="80000"/>
                <a:alpha val="50000"/>
                <a:hueOff val="-506763"/>
                <a:satOff val="6630"/>
                <a:lumOff val="3140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E6C26F91-A0D4-40F2-8F32-5DF9007D7CD2}">
      <dsp:nvSpPr>
        <dsp:cNvPr id="0" name=""/>
        <dsp:cNvSpPr/>
      </dsp:nvSpPr>
      <dsp:spPr>
        <a:xfrm>
          <a:off x="1904242" y="2555231"/>
          <a:ext cx="1463189" cy="1399006"/>
        </a:xfrm>
        <a:prstGeom prst="ellipse">
          <a:avLst/>
        </a:prstGeom>
        <a:gradFill rotWithShape="0">
          <a:gsLst>
            <a:gs pos="0">
              <a:schemeClr val="accent2">
                <a:shade val="80000"/>
                <a:alpha val="50000"/>
                <a:hueOff val="-337842"/>
                <a:satOff val="4420"/>
                <a:lumOff val="20937"/>
                <a:alphaOff val="0"/>
                <a:lumMod val="110000"/>
                <a:satMod val="105000"/>
                <a:tint val="67000"/>
              </a:schemeClr>
            </a:gs>
            <a:gs pos="50000">
              <a:schemeClr val="accent2">
                <a:shade val="80000"/>
                <a:alpha val="50000"/>
                <a:hueOff val="-337842"/>
                <a:satOff val="4420"/>
                <a:lumOff val="20937"/>
                <a:alphaOff val="0"/>
                <a:lumMod val="105000"/>
                <a:satMod val="103000"/>
                <a:tint val="73000"/>
              </a:schemeClr>
            </a:gs>
            <a:gs pos="100000">
              <a:schemeClr val="accent2">
                <a:shade val="80000"/>
                <a:alpha val="50000"/>
                <a:hueOff val="-337842"/>
                <a:satOff val="4420"/>
                <a:lumOff val="2093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b="1" kern="1200" dirty="0">
              <a:solidFill>
                <a:srgbClr val="002060"/>
              </a:solidFill>
            </a:rPr>
            <a:t>Contar con el guion técnico</a:t>
          </a:r>
          <a:endParaRPr lang="es-CO" sz="1400" kern="1200" dirty="0">
            <a:solidFill>
              <a:srgbClr val="002060"/>
            </a:solidFill>
          </a:endParaRPr>
        </a:p>
      </dsp:txBody>
      <dsp:txXfrm>
        <a:off x="2118521" y="2760111"/>
        <a:ext cx="1034631" cy="989246"/>
      </dsp:txXfrm>
    </dsp:sp>
    <dsp:sp modelId="{2E338574-00EB-4FD6-BE2D-C0BBFC087CFD}">
      <dsp:nvSpPr>
        <dsp:cNvPr id="0" name=""/>
        <dsp:cNvSpPr/>
      </dsp:nvSpPr>
      <dsp:spPr>
        <a:xfrm>
          <a:off x="2133088" y="3968348"/>
          <a:ext cx="363257" cy="363366"/>
        </a:xfrm>
        <a:prstGeom prst="ellipse">
          <a:avLst/>
        </a:prstGeom>
        <a:gradFill rotWithShape="0">
          <a:gsLst>
            <a:gs pos="0">
              <a:schemeClr val="accent2">
                <a:shade val="80000"/>
                <a:alpha val="50000"/>
                <a:hueOff val="-168921"/>
                <a:satOff val="2210"/>
                <a:lumOff val="10468"/>
                <a:alphaOff val="0"/>
                <a:lumMod val="110000"/>
                <a:satMod val="105000"/>
                <a:tint val="67000"/>
              </a:schemeClr>
            </a:gs>
            <a:gs pos="50000">
              <a:schemeClr val="accent2">
                <a:shade val="80000"/>
                <a:alpha val="50000"/>
                <a:hueOff val="-168921"/>
                <a:satOff val="2210"/>
                <a:lumOff val="10468"/>
                <a:alphaOff val="0"/>
                <a:lumMod val="105000"/>
                <a:satMod val="103000"/>
                <a:tint val="73000"/>
              </a:schemeClr>
            </a:gs>
            <a:gs pos="100000">
              <a:schemeClr val="accent2">
                <a:shade val="80000"/>
                <a:alpha val="50000"/>
                <a:hueOff val="-168921"/>
                <a:satOff val="2210"/>
                <a:lumOff val="1046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BB749935-6AA3-4AC1-8C65-D85F732E6061}">
      <dsp:nvSpPr>
        <dsp:cNvPr id="0" name=""/>
        <dsp:cNvSpPr/>
      </dsp:nvSpPr>
      <dsp:spPr>
        <a:xfrm>
          <a:off x="8191776" y="1739334"/>
          <a:ext cx="2217409" cy="2217008"/>
        </a:xfrm>
        <a:prstGeom prst="ellipse">
          <a:avLst/>
        </a:prstGeom>
        <a:gradFill rotWithShape="0">
          <a:gsLst>
            <a:gs pos="0">
              <a:schemeClr val="accent2">
                <a:shade val="80000"/>
                <a:hueOff val="0"/>
                <a:satOff val="0"/>
                <a:lumOff val="0"/>
                <a:alphaOff val="0"/>
                <a:lumMod val="110000"/>
                <a:satMod val="105000"/>
                <a:tint val="67000"/>
              </a:schemeClr>
            </a:gs>
            <a:gs pos="50000">
              <a:schemeClr val="accent2">
                <a:shade val="80000"/>
                <a:hueOff val="0"/>
                <a:satOff val="0"/>
                <a:lumOff val="0"/>
                <a:alphaOff val="0"/>
                <a:lumMod val="105000"/>
                <a:satMod val="103000"/>
                <a:tint val="73000"/>
              </a:schemeClr>
            </a:gs>
            <a:gs pos="100000">
              <a:schemeClr val="accent2">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dirty="0">
              <a:solidFill>
                <a:srgbClr val="002060"/>
              </a:solidFill>
            </a:rPr>
            <a:t>Revisión del audio y publicación </a:t>
          </a:r>
          <a:endParaRPr lang="es-CO" sz="1600" b="1" kern="1200" dirty="0">
            <a:solidFill>
              <a:srgbClr val="002060"/>
            </a:solidFill>
          </a:endParaRPr>
        </a:p>
      </dsp:txBody>
      <dsp:txXfrm>
        <a:off x="8516508" y="2064007"/>
        <a:ext cx="1567945" cy="1567662"/>
      </dsp:txXfrm>
    </dsp:sp>
    <dsp:sp modelId="{677212D6-4996-4B66-9CA2-06FAD39177CB}">
      <dsp:nvSpPr>
        <dsp:cNvPr id="0" name=""/>
        <dsp:cNvSpPr/>
      </dsp:nvSpPr>
      <dsp:spPr>
        <a:xfrm>
          <a:off x="713477" y="4252539"/>
          <a:ext cx="2882632" cy="759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b="1" kern="1200" dirty="0">
              <a:solidFill>
                <a:srgbClr val="3F65AA"/>
              </a:solidFill>
              <a:latin typeface="Arial" panose="020B0604020202020204" pitchFamily="34" charset="0"/>
              <a:ea typeface="+mn-ea"/>
              <a:cs typeface="Arial" panose="020B0604020202020204" pitchFamily="34" charset="0"/>
            </a:rPr>
            <a:t>Pre-producción</a:t>
          </a:r>
          <a:endParaRPr lang="es-CO" sz="1800" b="1" kern="1200" dirty="0">
            <a:solidFill>
              <a:srgbClr val="3F65AA"/>
            </a:solidFill>
            <a:latin typeface="Arial" panose="020B0604020202020204" pitchFamily="34" charset="0"/>
            <a:ea typeface="+mn-ea"/>
            <a:cs typeface="Arial" panose="020B0604020202020204" pitchFamily="34" charset="0"/>
          </a:endParaRPr>
        </a:p>
      </dsp:txBody>
      <dsp:txXfrm>
        <a:off x="713477" y="4252539"/>
        <a:ext cx="2882632" cy="75956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s-CO"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B34E3CD0-0912-D54D-99F1-5FF9CB7B0B82}" type="datetimeFigureOut">
              <a:rPr lang="es-CO" smtClean="0"/>
              <a:pPr/>
              <a:t>31/08/20</a:t>
            </a:fld>
            <a:endParaRPr lang="es-CO"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es-ES"/>
              <a:t>Editar los estilos de texto del patrón
Segundo nivel
Tercer nivel
Cuarto nivel
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s-CO"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AA46854C-106E-CE40-A693-94E4F3F3AA78}" type="slidenum">
              <a:rPr lang="es-CO" smtClean="0"/>
              <a:pPr/>
              <a:t>‹Nº›</a:t>
            </a:fld>
            <a:endParaRPr lang="es-CO" dirty="0"/>
          </a:p>
        </p:txBody>
      </p:sp>
    </p:spTree>
    <p:extLst>
      <p:ext uri="{BB962C8B-B14F-4D97-AF65-F5344CB8AC3E}">
        <p14:creationId xmlns:p14="http://schemas.microsoft.com/office/powerpoint/2010/main" val="3020970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A46854C-106E-CE40-A693-94E4F3F3AA78}" type="slidenum">
              <a:rPr lang="es-CO" smtClean="0"/>
              <a:t>5</a:t>
            </a:fld>
            <a:endParaRPr lang="es-CO" dirty="0"/>
          </a:p>
        </p:txBody>
      </p:sp>
    </p:spTree>
    <p:extLst>
      <p:ext uri="{BB962C8B-B14F-4D97-AF65-F5344CB8AC3E}">
        <p14:creationId xmlns:p14="http://schemas.microsoft.com/office/powerpoint/2010/main" val="1973436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A46854C-106E-CE40-A693-94E4F3F3AA78}" type="slidenum">
              <a:rPr lang="es-CO" smtClean="0"/>
              <a:pPr/>
              <a:t>9</a:t>
            </a:fld>
            <a:endParaRPr lang="es-CO" dirty="0"/>
          </a:p>
        </p:txBody>
      </p:sp>
    </p:spTree>
    <p:extLst>
      <p:ext uri="{BB962C8B-B14F-4D97-AF65-F5344CB8AC3E}">
        <p14:creationId xmlns:p14="http://schemas.microsoft.com/office/powerpoint/2010/main" val="2695768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A46854C-106E-CE40-A693-94E4F3F3AA78}" type="slidenum">
              <a:rPr lang="es-CO" smtClean="0"/>
              <a:t>10</a:t>
            </a:fld>
            <a:endParaRPr lang="es-CO" dirty="0"/>
          </a:p>
        </p:txBody>
      </p:sp>
    </p:spTree>
    <p:extLst>
      <p:ext uri="{BB962C8B-B14F-4D97-AF65-F5344CB8AC3E}">
        <p14:creationId xmlns:p14="http://schemas.microsoft.com/office/powerpoint/2010/main" val="897058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A46854C-106E-CE40-A693-94E4F3F3AA78}" type="slidenum">
              <a:rPr lang="es-CO" smtClean="0"/>
              <a:t>14</a:t>
            </a:fld>
            <a:endParaRPr lang="es-CO" dirty="0"/>
          </a:p>
        </p:txBody>
      </p:sp>
    </p:spTree>
    <p:extLst>
      <p:ext uri="{BB962C8B-B14F-4D97-AF65-F5344CB8AC3E}">
        <p14:creationId xmlns:p14="http://schemas.microsoft.com/office/powerpoint/2010/main" val="3098546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A46854C-106E-CE40-A693-94E4F3F3AA78}" type="slidenum">
              <a:rPr lang="es-CO" smtClean="0"/>
              <a:t>18</a:t>
            </a:fld>
            <a:endParaRPr lang="es-CO" dirty="0"/>
          </a:p>
        </p:txBody>
      </p:sp>
    </p:spTree>
    <p:extLst>
      <p:ext uri="{BB962C8B-B14F-4D97-AF65-F5344CB8AC3E}">
        <p14:creationId xmlns:p14="http://schemas.microsoft.com/office/powerpoint/2010/main" val="2870308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A46854C-106E-CE40-A693-94E4F3F3AA78}" type="slidenum">
              <a:rPr lang="es-CO" smtClean="0"/>
              <a:t>23</a:t>
            </a:fld>
            <a:endParaRPr lang="es-CO" dirty="0"/>
          </a:p>
        </p:txBody>
      </p:sp>
    </p:spTree>
    <p:extLst>
      <p:ext uri="{BB962C8B-B14F-4D97-AF65-F5344CB8AC3E}">
        <p14:creationId xmlns:p14="http://schemas.microsoft.com/office/powerpoint/2010/main" val="12246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D690E37E-05F4-674C-AD4E-2106243F5975}" type="datetimeFigureOut">
              <a:rPr lang="es-CO" smtClean="0"/>
              <a:t>31/08/20</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F16F0B8E-66C2-2049-9E7A-AFFB689CC94E}" type="slidenum">
              <a:rPr lang="es-CO" smtClean="0"/>
              <a:t>‹Nº›</a:t>
            </a:fld>
            <a:endParaRPr lang="es-CO" dirty="0"/>
          </a:p>
        </p:txBody>
      </p:sp>
    </p:spTree>
    <p:extLst>
      <p:ext uri="{BB962C8B-B14F-4D97-AF65-F5344CB8AC3E}">
        <p14:creationId xmlns:p14="http://schemas.microsoft.com/office/powerpoint/2010/main" val="3838380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D690E37E-05F4-674C-AD4E-2106243F5975}" type="datetimeFigureOut">
              <a:rPr lang="es-CO" smtClean="0"/>
              <a:t>31/08/20</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F16F0B8E-66C2-2049-9E7A-AFFB689CC94E}" type="slidenum">
              <a:rPr lang="es-CO" smtClean="0"/>
              <a:t>‹Nº›</a:t>
            </a:fld>
            <a:endParaRPr lang="es-CO" dirty="0"/>
          </a:p>
        </p:txBody>
      </p:sp>
    </p:spTree>
    <p:extLst>
      <p:ext uri="{BB962C8B-B14F-4D97-AF65-F5344CB8AC3E}">
        <p14:creationId xmlns:p14="http://schemas.microsoft.com/office/powerpoint/2010/main" val="385723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D690E37E-05F4-674C-AD4E-2106243F5975}" type="datetimeFigureOut">
              <a:rPr lang="es-CO" smtClean="0"/>
              <a:t>31/08/20</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F16F0B8E-66C2-2049-9E7A-AFFB689CC94E}" type="slidenum">
              <a:rPr lang="es-CO" smtClean="0"/>
              <a:t>‹Nº›</a:t>
            </a:fld>
            <a:endParaRPr lang="es-CO" dirty="0"/>
          </a:p>
        </p:txBody>
      </p:sp>
    </p:spTree>
    <p:extLst>
      <p:ext uri="{BB962C8B-B14F-4D97-AF65-F5344CB8AC3E}">
        <p14:creationId xmlns:p14="http://schemas.microsoft.com/office/powerpoint/2010/main" val="196655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40827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D690E37E-05F4-674C-AD4E-2106243F5975}" type="datetimeFigureOut">
              <a:rPr lang="es-CO" smtClean="0"/>
              <a:t>31/08/20</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F16F0B8E-66C2-2049-9E7A-AFFB689CC94E}" type="slidenum">
              <a:rPr lang="es-CO" smtClean="0"/>
              <a:t>‹Nº›</a:t>
            </a:fld>
            <a:endParaRPr lang="es-CO" dirty="0"/>
          </a:p>
        </p:txBody>
      </p:sp>
    </p:spTree>
    <p:extLst>
      <p:ext uri="{BB962C8B-B14F-4D97-AF65-F5344CB8AC3E}">
        <p14:creationId xmlns:p14="http://schemas.microsoft.com/office/powerpoint/2010/main" val="912402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D690E37E-05F4-674C-AD4E-2106243F5975}" type="datetimeFigureOut">
              <a:rPr lang="es-CO" smtClean="0"/>
              <a:t>31/08/20</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F16F0B8E-66C2-2049-9E7A-AFFB689CC94E}" type="slidenum">
              <a:rPr lang="es-CO" smtClean="0"/>
              <a:t>‹Nº›</a:t>
            </a:fld>
            <a:endParaRPr lang="es-CO" dirty="0"/>
          </a:p>
        </p:txBody>
      </p:sp>
    </p:spTree>
    <p:extLst>
      <p:ext uri="{BB962C8B-B14F-4D97-AF65-F5344CB8AC3E}">
        <p14:creationId xmlns:p14="http://schemas.microsoft.com/office/powerpoint/2010/main" val="560282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Editar los estilos de texto del patrón
Segundo nivel
Tercer nivel
Cuarto nivel
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Editar los estilos de texto del patrón
Segundo nivel
Tercer nivel
Cuarto nivel
Quinto nivel</a:t>
            </a:r>
            <a:endParaRPr lang="en-US" dirty="0"/>
          </a:p>
        </p:txBody>
      </p:sp>
      <p:sp>
        <p:nvSpPr>
          <p:cNvPr id="5" name="Date Placeholder 4"/>
          <p:cNvSpPr>
            <a:spLocks noGrp="1"/>
          </p:cNvSpPr>
          <p:nvPr>
            <p:ph type="dt" sz="half" idx="10"/>
          </p:nvPr>
        </p:nvSpPr>
        <p:spPr/>
        <p:txBody>
          <a:bodyPr/>
          <a:lstStyle/>
          <a:p>
            <a:fld id="{D690E37E-05F4-674C-AD4E-2106243F5975}" type="datetimeFigureOut">
              <a:rPr lang="es-CO" smtClean="0"/>
              <a:t>31/08/20</a:t>
            </a:fld>
            <a:endParaRPr lang="es-CO" dirty="0"/>
          </a:p>
        </p:txBody>
      </p:sp>
      <p:sp>
        <p:nvSpPr>
          <p:cNvPr id="6" name="Footer Placeholder 5"/>
          <p:cNvSpPr>
            <a:spLocks noGrp="1"/>
          </p:cNvSpPr>
          <p:nvPr>
            <p:ph type="ftr" sz="quarter" idx="11"/>
          </p:nvPr>
        </p:nvSpPr>
        <p:spPr/>
        <p:txBody>
          <a:bodyPr/>
          <a:lstStyle/>
          <a:p>
            <a:endParaRPr lang="es-CO" dirty="0"/>
          </a:p>
        </p:txBody>
      </p:sp>
      <p:sp>
        <p:nvSpPr>
          <p:cNvPr id="7" name="Slide Number Placeholder 6"/>
          <p:cNvSpPr>
            <a:spLocks noGrp="1"/>
          </p:cNvSpPr>
          <p:nvPr>
            <p:ph type="sldNum" sz="quarter" idx="12"/>
          </p:nvPr>
        </p:nvSpPr>
        <p:spPr/>
        <p:txBody>
          <a:bodyPr/>
          <a:lstStyle/>
          <a:p>
            <a:fld id="{F16F0B8E-66C2-2049-9E7A-AFFB689CC94E}" type="slidenum">
              <a:rPr lang="es-CO" smtClean="0"/>
              <a:t>‹Nº›</a:t>
            </a:fld>
            <a:endParaRPr lang="es-CO" dirty="0"/>
          </a:p>
        </p:txBody>
      </p:sp>
    </p:spTree>
    <p:extLst>
      <p:ext uri="{BB962C8B-B14F-4D97-AF65-F5344CB8AC3E}">
        <p14:creationId xmlns:p14="http://schemas.microsoft.com/office/powerpoint/2010/main" val="2245538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
Segundo nivel
Tercer nivel
Cuarto nivel
Quinto nivel</a:t>
            </a:r>
            <a:endParaRPr lang="en-US" dirty="0"/>
          </a:p>
        </p:txBody>
      </p:sp>
      <p:sp>
        <p:nvSpPr>
          <p:cNvPr id="4" name="Content Placeholder 3"/>
          <p:cNvSpPr>
            <a:spLocks noGrp="1"/>
          </p:cNvSpPr>
          <p:nvPr>
            <p:ph sz="half" idx="2"/>
          </p:nvPr>
        </p:nvSpPr>
        <p:spPr>
          <a:xfrm>
            <a:off x="839788" y="2505075"/>
            <a:ext cx="5157787" cy="3684588"/>
          </a:xfrm>
        </p:spPr>
        <p:txBody>
          <a:bodyPr/>
          <a:lstStyle/>
          <a:p>
            <a:pPr lvl="0"/>
            <a:r>
              <a:rPr lang="es-ES"/>
              <a:t>Editar los estilos de texto del patrón
Segundo nivel
Tercer nivel
Cuarto nivel
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
Segundo nivel
Tercer nivel
Cuarto nivel
Quinto nivel</a:t>
            </a:r>
            <a:endParaRPr lang="en-US" dirty="0"/>
          </a:p>
        </p:txBody>
      </p:sp>
      <p:sp>
        <p:nvSpPr>
          <p:cNvPr id="6" name="Content Placeholder 5"/>
          <p:cNvSpPr>
            <a:spLocks noGrp="1"/>
          </p:cNvSpPr>
          <p:nvPr>
            <p:ph sz="quarter" idx="4"/>
          </p:nvPr>
        </p:nvSpPr>
        <p:spPr>
          <a:xfrm>
            <a:off x="6172200" y="2505075"/>
            <a:ext cx="5183188" cy="3684588"/>
          </a:xfrm>
        </p:spPr>
        <p:txBody>
          <a:bodyPr/>
          <a:lstStyle/>
          <a:p>
            <a:pPr lvl="0"/>
            <a:r>
              <a:rPr lang="es-ES"/>
              <a:t>Editar los estilos de texto del patrón
Segundo nivel
Tercer nivel
Cuarto nivel
Quinto nivel</a:t>
            </a:r>
            <a:endParaRPr lang="en-US" dirty="0"/>
          </a:p>
        </p:txBody>
      </p:sp>
      <p:sp>
        <p:nvSpPr>
          <p:cNvPr id="7" name="Date Placeholder 6"/>
          <p:cNvSpPr>
            <a:spLocks noGrp="1"/>
          </p:cNvSpPr>
          <p:nvPr>
            <p:ph type="dt" sz="half" idx="10"/>
          </p:nvPr>
        </p:nvSpPr>
        <p:spPr/>
        <p:txBody>
          <a:bodyPr/>
          <a:lstStyle/>
          <a:p>
            <a:fld id="{D690E37E-05F4-674C-AD4E-2106243F5975}" type="datetimeFigureOut">
              <a:rPr lang="es-CO" smtClean="0"/>
              <a:t>31/08/20</a:t>
            </a:fld>
            <a:endParaRPr lang="es-CO" dirty="0"/>
          </a:p>
        </p:txBody>
      </p:sp>
      <p:sp>
        <p:nvSpPr>
          <p:cNvPr id="8" name="Footer Placeholder 7"/>
          <p:cNvSpPr>
            <a:spLocks noGrp="1"/>
          </p:cNvSpPr>
          <p:nvPr>
            <p:ph type="ftr" sz="quarter" idx="11"/>
          </p:nvPr>
        </p:nvSpPr>
        <p:spPr/>
        <p:txBody>
          <a:bodyPr/>
          <a:lstStyle/>
          <a:p>
            <a:endParaRPr lang="es-CO" dirty="0"/>
          </a:p>
        </p:txBody>
      </p:sp>
      <p:sp>
        <p:nvSpPr>
          <p:cNvPr id="9" name="Slide Number Placeholder 8"/>
          <p:cNvSpPr>
            <a:spLocks noGrp="1"/>
          </p:cNvSpPr>
          <p:nvPr>
            <p:ph type="sldNum" sz="quarter" idx="12"/>
          </p:nvPr>
        </p:nvSpPr>
        <p:spPr/>
        <p:txBody>
          <a:bodyPr/>
          <a:lstStyle/>
          <a:p>
            <a:fld id="{F16F0B8E-66C2-2049-9E7A-AFFB689CC94E}" type="slidenum">
              <a:rPr lang="es-CO" smtClean="0"/>
              <a:t>‹Nº›</a:t>
            </a:fld>
            <a:endParaRPr lang="es-CO" dirty="0"/>
          </a:p>
        </p:txBody>
      </p:sp>
    </p:spTree>
    <p:extLst>
      <p:ext uri="{BB962C8B-B14F-4D97-AF65-F5344CB8AC3E}">
        <p14:creationId xmlns:p14="http://schemas.microsoft.com/office/powerpoint/2010/main" val="4224461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D690E37E-05F4-674C-AD4E-2106243F5975}" type="datetimeFigureOut">
              <a:rPr lang="es-CO" smtClean="0"/>
              <a:t>31/08/20</a:t>
            </a:fld>
            <a:endParaRPr lang="es-CO" dirty="0"/>
          </a:p>
        </p:txBody>
      </p:sp>
      <p:sp>
        <p:nvSpPr>
          <p:cNvPr id="4" name="Footer Placeholder 3"/>
          <p:cNvSpPr>
            <a:spLocks noGrp="1"/>
          </p:cNvSpPr>
          <p:nvPr>
            <p:ph type="ftr" sz="quarter" idx="11"/>
          </p:nvPr>
        </p:nvSpPr>
        <p:spPr/>
        <p:txBody>
          <a:bodyPr/>
          <a:lstStyle/>
          <a:p>
            <a:endParaRPr lang="es-CO" dirty="0"/>
          </a:p>
        </p:txBody>
      </p:sp>
      <p:sp>
        <p:nvSpPr>
          <p:cNvPr id="5" name="Slide Number Placeholder 4"/>
          <p:cNvSpPr>
            <a:spLocks noGrp="1"/>
          </p:cNvSpPr>
          <p:nvPr>
            <p:ph type="sldNum" sz="quarter" idx="12"/>
          </p:nvPr>
        </p:nvSpPr>
        <p:spPr/>
        <p:txBody>
          <a:bodyPr/>
          <a:lstStyle/>
          <a:p>
            <a:fld id="{F16F0B8E-66C2-2049-9E7A-AFFB689CC94E}" type="slidenum">
              <a:rPr lang="es-CO" smtClean="0"/>
              <a:t>‹Nº›</a:t>
            </a:fld>
            <a:endParaRPr lang="es-CO" dirty="0"/>
          </a:p>
        </p:txBody>
      </p:sp>
    </p:spTree>
    <p:extLst>
      <p:ext uri="{BB962C8B-B14F-4D97-AF65-F5344CB8AC3E}">
        <p14:creationId xmlns:p14="http://schemas.microsoft.com/office/powerpoint/2010/main" val="4089283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90E37E-05F4-674C-AD4E-2106243F5975}" type="datetimeFigureOut">
              <a:rPr lang="es-CO" smtClean="0"/>
              <a:t>31/08/20</a:t>
            </a:fld>
            <a:endParaRPr lang="es-CO" dirty="0"/>
          </a:p>
        </p:txBody>
      </p:sp>
      <p:sp>
        <p:nvSpPr>
          <p:cNvPr id="3" name="Footer Placeholder 2"/>
          <p:cNvSpPr>
            <a:spLocks noGrp="1"/>
          </p:cNvSpPr>
          <p:nvPr>
            <p:ph type="ftr" sz="quarter" idx="11"/>
          </p:nvPr>
        </p:nvSpPr>
        <p:spPr/>
        <p:txBody>
          <a:bodyPr/>
          <a:lstStyle/>
          <a:p>
            <a:endParaRPr lang="es-CO" dirty="0"/>
          </a:p>
        </p:txBody>
      </p:sp>
      <p:sp>
        <p:nvSpPr>
          <p:cNvPr id="4" name="Slide Number Placeholder 3"/>
          <p:cNvSpPr>
            <a:spLocks noGrp="1"/>
          </p:cNvSpPr>
          <p:nvPr>
            <p:ph type="sldNum" sz="quarter" idx="12"/>
          </p:nvPr>
        </p:nvSpPr>
        <p:spPr/>
        <p:txBody>
          <a:bodyPr/>
          <a:lstStyle/>
          <a:p>
            <a:fld id="{F16F0B8E-66C2-2049-9E7A-AFFB689CC94E}" type="slidenum">
              <a:rPr lang="es-CO" smtClean="0"/>
              <a:t>‹Nº›</a:t>
            </a:fld>
            <a:endParaRPr lang="es-CO" dirty="0"/>
          </a:p>
        </p:txBody>
      </p:sp>
    </p:spTree>
    <p:extLst>
      <p:ext uri="{BB962C8B-B14F-4D97-AF65-F5344CB8AC3E}">
        <p14:creationId xmlns:p14="http://schemas.microsoft.com/office/powerpoint/2010/main" val="3066462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
Segundo nivel
Tercer nivel
Cuarto nivel
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
Segundo nivel
Tercer nivel
Cuarto nivel
Quinto nivel</a:t>
            </a:r>
            <a:endParaRPr lang="en-US" dirty="0"/>
          </a:p>
        </p:txBody>
      </p:sp>
      <p:sp>
        <p:nvSpPr>
          <p:cNvPr id="5" name="Date Placeholder 4"/>
          <p:cNvSpPr>
            <a:spLocks noGrp="1"/>
          </p:cNvSpPr>
          <p:nvPr>
            <p:ph type="dt" sz="half" idx="10"/>
          </p:nvPr>
        </p:nvSpPr>
        <p:spPr/>
        <p:txBody>
          <a:bodyPr/>
          <a:lstStyle/>
          <a:p>
            <a:fld id="{D690E37E-05F4-674C-AD4E-2106243F5975}" type="datetimeFigureOut">
              <a:rPr lang="es-CO" smtClean="0"/>
              <a:t>31/08/20</a:t>
            </a:fld>
            <a:endParaRPr lang="es-CO" dirty="0"/>
          </a:p>
        </p:txBody>
      </p:sp>
      <p:sp>
        <p:nvSpPr>
          <p:cNvPr id="6" name="Footer Placeholder 5"/>
          <p:cNvSpPr>
            <a:spLocks noGrp="1"/>
          </p:cNvSpPr>
          <p:nvPr>
            <p:ph type="ftr" sz="quarter" idx="11"/>
          </p:nvPr>
        </p:nvSpPr>
        <p:spPr/>
        <p:txBody>
          <a:bodyPr/>
          <a:lstStyle/>
          <a:p>
            <a:endParaRPr lang="es-CO" dirty="0"/>
          </a:p>
        </p:txBody>
      </p:sp>
      <p:sp>
        <p:nvSpPr>
          <p:cNvPr id="7" name="Slide Number Placeholder 6"/>
          <p:cNvSpPr>
            <a:spLocks noGrp="1"/>
          </p:cNvSpPr>
          <p:nvPr>
            <p:ph type="sldNum" sz="quarter" idx="12"/>
          </p:nvPr>
        </p:nvSpPr>
        <p:spPr/>
        <p:txBody>
          <a:bodyPr/>
          <a:lstStyle/>
          <a:p>
            <a:fld id="{F16F0B8E-66C2-2049-9E7A-AFFB689CC94E}" type="slidenum">
              <a:rPr lang="es-CO" smtClean="0"/>
              <a:t>‹Nº›</a:t>
            </a:fld>
            <a:endParaRPr lang="es-CO" dirty="0"/>
          </a:p>
        </p:txBody>
      </p:sp>
    </p:spTree>
    <p:extLst>
      <p:ext uri="{BB962C8B-B14F-4D97-AF65-F5344CB8AC3E}">
        <p14:creationId xmlns:p14="http://schemas.microsoft.com/office/powerpoint/2010/main" val="1097710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
Segundo nivel
Tercer nivel
Cuarto nivel
Quinto nivel</a:t>
            </a:r>
            <a:endParaRPr lang="en-US" dirty="0"/>
          </a:p>
        </p:txBody>
      </p:sp>
      <p:sp>
        <p:nvSpPr>
          <p:cNvPr id="5" name="Date Placeholder 4"/>
          <p:cNvSpPr>
            <a:spLocks noGrp="1"/>
          </p:cNvSpPr>
          <p:nvPr>
            <p:ph type="dt" sz="half" idx="10"/>
          </p:nvPr>
        </p:nvSpPr>
        <p:spPr/>
        <p:txBody>
          <a:bodyPr/>
          <a:lstStyle/>
          <a:p>
            <a:fld id="{D690E37E-05F4-674C-AD4E-2106243F5975}" type="datetimeFigureOut">
              <a:rPr lang="es-CO" smtClean="0"/>
              <a:t>31/08/20</a:t>
            </a:fld>
            <a:endParaRPr lang="es-CO" dirty="0"/>
          </a:p>
        </p:txBody>
      </p:sp>
      <p:sp>
        <p:nvSpPr>
          <p:cNvPr id="6" name="Footer Placeholder 5"/>
          <p:cNvSpPr>
            <a:spLocks noGrp="1"/>
          </p:cNvSpPr>
          <p:nvPr>
            <p:ph type="ftr" sz="quarter" idx="11"/>
          </p:nvPr>
        </p:nvSpPr>
        <p:spPr/>
        <p:txBody>
          <a:bodyPr/>
          <a:lstStyle/>
          <a:p>
            <a:endParaRPr lang="es-CO" dirty="0"/>
          </a:p>
        </p:txBody>
      </p:sp>
      <p:sp>
        <p:nvSpPr>
          <p:cNvPr id="7" name="Slide Number Placeholder 6"/>
          <p:cNvSpPr>
            <a:spLocks noGrp="1"/>
          </p:cNvSpPr>
          <p:nvPr>
            <p:ph type="sldNum" sz="quarter" idx="12"/>
          </p:nvPr>
        </p:nvSpPr>
        <p:spPr/>
        <p:txBody>
          <a:bodyPr/>
          <a:lstStyle/>
          <a:p>
            <a:fld id="{F16F0B8E-66C2-2049-9E7A-AFFB689CC94E}" type="slidenum">
              <a:rPr lang="es-CO" smtClean="0"/>
              <a:t>‹Nº›</a:t>
            </a:fld>
            <a:endParaRPr lang="es-CO" dirty="0"/>
          </a:p>
        </p:txBody>
      </p:sp>
    </p:spTree>
    <p:extLst>
      <p:ext uri="{BB962C8B-B14F-4D97-AF65-F5344CB8AC3E}">
        <p14:creationId xmlns:p14="http://schemas.microsoft.com/office/powerpoint/2010/main" val="1909937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3EC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Editar los estilos de texto del patrón
Segundo nivel
Tercer nivel
Cuarto nivel
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Arial" panose="020B0604020202020204" pitchFamily="34" charset="0"/>
              </a:defRPr>
            </a:lvl1pPr>
          </a:lstStyle>
          <a:p>
            <a:fld id="{D690E37E-05F4-674C-AD4E-2106243F5975}" type="datetimeFigureOut">
              <a:rPr lang="es-CO" smtClean="0"/>
              <a:pPr/>
              <a:t>31/08/20</a:t>
            </a:fld>
            <a:endParaRPr lang="es-CO"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Arial" panose="020B0604020202020204" pitchFamily="34" charset="0"/>
              </a:defRPr>
            </a:lvl1pPr>
          </a:lstStyle>
          <a:p>
            <a:endParaRPr lang="es-CO"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Arial" panose="020B0604020202020204" pitchFamily="34" charset="0"/>
              </a:defRPr>
            </a:lvl1pPr>
          </a:lstStyle>
          <a:p>
            <a:fld id="{F16F0B8E-66C2-2049-9E7A-AFFB689CC94E}" type="slidenum">
              <a:rPr lang="es-CO" smtClean="0"/>
              <a:pPr/>
              <a:t>‹Nº›</a:t>
            </a:fld>
            <a:endParaRPr lang="es-CO" dirty="0"/>
          </a:p>
        </p:txBody>
      </p:sp>
    </p:spTree>
    <p:extLst>
      <p:ext uri="{BB962C8B-B14F-4D97-AF65-F5344CB8AC3E}">
        <p14:creationId xmlns:p14="http://schemas.microsoft.com/office/powerpoint/2010/main" val="9826019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4.png"/><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3.xml"/><Relationship Id="rId7" Type="http://schemas.openxmlformats.org/officeDocument/2006/relationships/image" Target="../media/image15.png"/><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Layout" Target="../diagrams/layout4.xml"/><Relationship Id="rId7" Type="http://schemas.openxmlformats.org/officeDocument/2006/relationships/image" Target="../media/image18.png"/><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20.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hyperlink" Target="https://www.cultura.gob.ar/los-mejores-podcasts-para-nines-8847/" TargetMode="External"/><Relationship Id="rId13" Type="http://schemas.openxmlformats.org/officeDocument/2006/relationships/hyperlink" Target="https://www.youtube.com/watch?v=jNqvWJ6tjAk" TargetMode="External"/><Relationship Id="rId3" Type="http://schemas.openxmlformats.org/officeDocument/2006/relationships/hyperlink" Target="https://www.audacityteam.org/" TargetMode="External"/><Relationship Id="rId7" Type="http://schemas.openxmlformats.org/officeDocument/2006/relationships/hyperlink" Target="https://www.radionacional.co/podcast-colombia" TargetMode="External"/><Relationship Id="rId12" Type="http://schemas.openxmlformats.org/officeDocument/2006/relationships/hyperlink" Target="https://www.podomatic.com/" TargetMode="External"/><Relationship Id="rId2" Type="http://schemas.openxmlformats.org/officeDocument/2006/relationships/image" Target="../media/image24.jpeg"/><Relationship Id="rId1" Type="http://schemas.openxmlformats.org/officeDocument/2006/relationships/slideLayout" Target="../slideLayouts/slideLayout1.xml"/><Relationship Id="rId6" Type="http://schemas.openxmlformats.org/officeDocument/2006/relationships/hyperlink" Target="https://www.rtvc.gov.co/tags/podcast" TargetMode="External"/><Relationship Id="rId11" Type="http://schemas.openxmlformats.org/officeDocument/2006/relationships/hyperlink" Target="https://www.spreaker.com/" TargetMode="External"/><Relationship Id="rId5" Type="http://schemas.openxmlformats.org/officeDocument/2006/relationships/hyperlink" Target="https://www.ocenaudio.com/" TargetMode="External"/><Relationship Id="rId10" Type="http://schemas.openxmlformats.org/officeDocument/2006/relationships/hyperlink" Target="https://www.rtvcplay.co/series-podcasts/podcast-profe-en-tu-casa" TargetMode="External"/><Relationship Id="rId4" Type="http://schemas.openxmlformats.org/officeDocument/2006/relationships/hyperlink" Target="https://www.youtube.com/watch?v=YhU8R08H1R8" TargetMode="External"/><Relationship Id="rId9" Type="http://schemas.openxmlformats.org/officeDocument/2006/relationships/hyperlink" Target="https://docentum.com/2020/escuchar-podcast-educativos/" TargetMode="External"/><Relationship Id="rId14" Type="http://schemas.openxmlformats.org/officeDocument/2006/relationships/hyperlink" Target="https://www.youtube.com/watch?v=vbJSLgdwJTk"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0.emf"/></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mineducacion.gov.co/1759/articles-339975_recurso_6.pdf"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C6E5F6D-E708-2541-A0C8-768542CA1B2A}"/>
              </a:ext>
            </a:extLst>
          </p:cNvPr>
          <p:cNvSpPr/>
          <p:nvPr/>
        </p:nvSpPr>
        <p:spPr>
          <a:xfrm>
            <a:off x="0" y="0"/>
            <a:ext cx="6306288" cy="6858000"/>
          </a:xfrm>
          <a:prstGeom prst="rect">
            <a:avLst/>
          </a:prstGeom>
          <a:solidFill>
            <a:srgbClr val="E43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Arial" panose="020B0604020202020204" pitchFamily="34" charset="0"/>
            </a:endParaRPr>
          </a:p>
        </p:txBody>
      </p:sp>
      <p:pic>
        <p:nvPicPr>
          <p:cNvPr id="7" name="Imagen 6">
            <a:extLst>
              <a:ext uri="{FF2B5EF4-FFF2-40B4-BE49-F238E27FC236}">
                <a16:creationId xmlns:a16="http://schemas.microsoft.com/office/drawing/2014/main" id="{5E90E59F-664F-B247-BABD-CC1CDF8ED20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874962" y="2880442"/>
            <a:ext cx="5767388" cy="1097116"/>
          </a:xfrm>
          <a:prstGeom prst="rect">
            <a:avLst/>
          </a:prstGeom>
        </p:spPr>
      </p:pic>
      <p:sp>
        <p:nvSpPr>
          <p:cNvPr id="9" name="CuadroTexto 8">
            <a:extLst>
              <a:ext uri="{FF2B5EF4-FFF2-40B4-BE49-F238E27FC236}">
                <a16:creationId xmlns:a16="http://schemas.microsoft.com/office/drawing/2014/main" id="{F34CD10D-905D-3947-A650-33A2203D5DC4}"/>
              </a:ext>
            </a:extLst>
          </p:cNvPr>
          <p:cNvSpPr txBox="1"/>
          <p:nvPr/>
        </p:nvSpPr>
        <p:spPr>
          <a:xfrm>
            <a:off x="6775381" y="4708497"/>
            <a:ext cx="5014999" cy="1384995"/>
          </a:xfrm>
          <a:prstGeom prst="rect">
            <a:avLst/>
          </a:prstGeom>
          <a:noFill/>
        </p:spPr>
        <p:txBody>
          <a:bodyPr wrap="square" rtlCol="0">
            <a:spAutoFit/>
          </a:bodyPr>
          <a:lstStyle/>
          <a:p>
            <a:pPr algn="r"/>
            <a:r>
              <a:rPr lang="es-ES" sz="2800" b="1" dirty="0">
                <a:solidFill>
                  <a:srgbClr val="436CB7"/>
                </a:solidFill>
                <a:latin typeface="Arial" panose="020B0604020202020204" pitchFamily="34" charset="0"/>
                <a:cs typeface="Arial" panose="020B0604020202020204" pitchFamily="34" charset="0"/>
              </a:rPr>
              <a:t>PODCAST EDUCATIVO</a:t>
            </a:r>
            <a:r>
              <a:rPr lang="es-ES" sz="2800" dirty="0">
                <a:solidFill>
                  <a:srgbClr val="436CB7"/>
                </a:solidFill>
                <a:latin typeface="Arial" panose="020B0604020202020204" pitchFamily="34" charset="0"/>
                <a:cs typeface="Arial" panose="020B0604020202020204" pitchFamily="34" charset="0"/>
              </a:rPr>
              <a:t>: </a:t>
            </a:r>
          </a:p>
          <a:p>
            <a:pPr algn="r"/>
            <a:r>
              <a:rPr lang="es-ES" sz="2800" dirty="0">
                <a:solidFill>
                  <a:srgbClr val="436CB7"/>
                </a:solidFill>
                <a:latin typeface="Arial" panose="020B0604020202020204" pitchFamily="34" charset="0"/>
                <a:cs typeface="Arial" panose="020B0604020202020204" pitchFamily="34" charset="0"/>
              </a:rPr>
              <a:t>una oportunidad para aprender en cualquier lugar</a:t>
            </a:r>
            <a:r>
              <a:rPr lang="es-CO" sz="2800" dirty="0">
                <a:solidFill>
                  <a:srgbClr val="436CB7"/>
                </a:solidFill>
                <a:latin typeface="Arial" panose="020B0604020202020204" pitchFamily="34" charset="0"/>
                <a:cs typeface="Arial" panose="020B0604020202020204" pitchFamily="34" charset="0"/>
              </a:rPr>
              <a:t> </a:t>
            </a:r>
          </a:p>
        </p:txBody>
      </p:sp>
      <p:sp>
        <p:nvSpPr>
          <p:cNvPr id="10" name="Rectángulo 9">
            <a:extLst>
              <a:ext uri="{FF2B5EF4-FFF2-40B4-BE49-F238E27FC236}">
                <a16:creationId xmlns:a16="http://schemas.microsoft.com/office/drawing/2014/main" id="{47D294CF-C86D-9449-A665-74E3810FA0E4}"/>
              </a:ext>
            </a:extLst>
          </p:cNvPr>
          <p:cNvSpPr/>
          <p:nvPr/>
        </p:nvSpPr>
        <p:spPr>
          <a:xfrm flipV="1">
            <a:off x="7967175" y="4562285"/>
            <a:ext cx="3627492" cy="45719"/>
          </a:xfrm>
          <a:prstGeom prst="rect">
            <a:avLst/>
          </a:prstGeom>
          <a:solidFill>
            <a:srgbClr val="E43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CO" dirty="0">
              <a:latin typeface="Arial" panose="020B0604020202020204" pitchFamily="34" charset="0"/>
            </a:endParaRPr>
          </a:p>
        </p:txBody>
      </p:sp>
    </p:spTree>
    <p:extLst>
      <p:ext uri="{BB962C8B-B14F-4D97-AF65-F5344CB8AC3E}">
        <p14:creationId xmlns:p14="http://schemas.microsoft.com/office/powerpoint/2010/main" val="1529181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C700C3C-0BF3-5544-9382-A5B9BB82E3A1}"/>
              </a:ext>
            </a:extLst>
          </p:cNvPr>
          <p:cNvSpPr txBox="1"/>
          <p:nvPr/>
        </p:nvSpPr>
        <p:spPr>
          <a:xfrm>
            <a:off x="3641162" y="787054"/>
            <a:ext cx="1653203" cy="2215991"/>
          </a:xfrm>
          <a:prstGeom prst="rect">
            <a:avLst/>
          </a:prstGeom>
          <a:noFill/>
        </p:spPr>
        <p:txBody>
          <a:bodyPr wrap="square" rtlCol="0">
            <a:spAutoFit/>
          </a:bodyPr>
          <a:lstStyle/>
          <a:p>
            <a:r>
              <a:rPr lang="es-CO" sz="13800" b="1" dirty="0">
                <a:solidFill>
                  <a:srgbClr val="3F65AA"/>
                </a:solidFill>
                <a:latin typeface="Arial" panose="020B0604020202020204" pitchFamily="34" charset="0"/>
                <a:cs typeface="Arial" panose="020B0604020202020204" pitchFamily="34" charset="0"/>
              </a:rPr>
              <a:t>2.</a:t>
            </a:r>
          </a:p>
        </p:txBody>
      </p:sp>
      <p:sp>
        <p:nvSpPr>
          <p:cNvPr id="27" name="Rectángulo 26">
            <a:extLst>
              <a:ext uri="{FF2B5EF4-FFF2-40B4-BE49-F238E27FC236}">
                <a16:creationId xmlns:a16="http://schemas.microsoft.com/office/drawing/2014/main" id="{1EFE5F46-1483-6E42-AFD1-2C024A1BE0EE}"/>
              </a:ext>
            </a:extLst>
          </p:cNvPr>
          <p:cNvSpPr/>
          <p:nvPr/>
        </p:nvSpPr>
        <p:spPr>
          <a:xfrm>
            <a:off x="5543106" y="-7088"/>
            <a:ext cx="6648894" cy="6865088"/>
          </a:xfrm>
          <a:prstGeom prst="rect">
            <a:avLst/>
          </a:prstGeom>
          <a:solidFill>
            <a:srgbClr val="3F6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Arial" panose="020B0604020202020204" pitchFamily="34" charset="0"/>
            </a:endParaRPr>
          </a:p>
        </p:txBody>
      </p:sp>
      <p:sp>
        <p:nvSpPr>
          <p:cNvPr id="26" name="CuadroTexto 25">
            <a:extLst>
              <a:ext uri="{FF2B5EF4-FFF2-40B4-BE49-F238E27FC236}">
                <a16:creationId xmlns:a16="http://schemas.microsoft.com/office/drawing/2014/main" id="{D4211EAE-0013-F941-8237-E6E2EB02C1EB}"/>
              </a:ext>
            </a:extLst>
          </p:cNvPr>
          <p:cNvSpPr txBox="1"/>
          <p:nvPr/>
        </p:nvSpPr>
        <p:spPr>
          <a:xfrm>
            <a:off x="558801" y="2818747"/>
            <a:ext cx="4622800" cy="646331"/>
          </a:xfrm>
          <a:prstGeom prst="rect">
            <a:avLst/>
          </a:prstGeom>
          <a:noFill/>
        </p:spPr>
        <p:txBody>
          <a:bodyPr wrap="square" rtlCol="0">
            <a:spAutoFit/>
          </a:bodyPr>
          <a:lstStyle/>
          <a:p>
            <a:pPr algn="r"/>
            <a:r>
              <a:rPr lang="es-CO" sz="3600" b="1" dirty="0">
                <a:solidFill>
                  <a:srgbClr val="3F65AA"/>
                </a:solidFill>
                <a:latin typeface="Arial" panose="020B0604020202020204" pitchFamily="34" charset="0"/>
                <a:cs typeface="Arial" panose="020B0604020202020204" pitchFamily="34" charset="0"/>
              </a:rPr>
              <a:t>ESTRUCTURACIÓN</a:t>
            </a:r>
            <a:r>
              <a:rPr lang="es-CO" sz="3600" dirty="0">
                <a:solidFill>
                  <a:srgbClr val="3F65AA"/>
                </a:solidFill>
                <a:latin typeface="Arial" panose="020B0604020202020204" pitchFamily="34" charset="0"/>
                <a:cs typeface="Arial" panose="020B0604020202020204" pitchFamily="34" charset="0"/>
              </a:rPr>
              <a:t> </a:t>
            </a:r>
          </a:p>
        </p:txBody>
      </p:sp>
      <p:cxnSp>
        <p:nvCxnSpPr>
          <p:cNvPr id="11" name="Conector recto 10">
            <a:extLst>
              <a:ext uri="{FF2B5EF4-FFF2-40B4-BE49-F238E27FC236}">
                <a16:creationId xmlns:a16="http://schemas.microsoft.com/office/drawing/2014/main" id="{14676438-635C-9A4D-BD72-5949ADA9E44A}"/>
              </a:ext>
            </a:extLst>
          </p:cNvPr>
          <p:cNvCxnSpPr>
            <a:cxnSpLocks/>
          </p:cNvCxnSpPr>
          <p:nvPr/>
        </p:nvCxnSpPr>
        <p:spPr>
          <a:xfrm flipH="1">
            <a:off x="5536020" y="4525002"/>
            <a:ext cx="22044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5265BE82-E6A2-2241-89CA-1A4DF669BED2}"/>
              </a:ext>
            </a:extLst>
          </p:cNvPr>
          <p:cNvSpPr txBox="1"/>
          <p:nvPr/>
        </p:nvSpPr>
        <p:spPr>
          <a:xfrm>
            <a:off x="6223589" y="4063889"/>
            <a:ext cx="3242144" cy="461665"/>
          </a:xfrm>
          <a:prstGeom prst="rect">
            <a:avLst/>
          </a:prstGeom>
          <a:noFill/>
        </p:spPr>
        <p:txBody>
          <a:bodyPr wrap="square" rtlCol="0">
            <a:spAutoFit/>
          </a:bodyPr>
          <a:lstStyle/>
          <a:p>
            <a:r>
              <a:rPr lang="es-CO" sz="2400" dirty="0">
                <a:solidFill>
                  <a:srgbClr val="E3ECF8"/>
                </a:solidFill>
                <a:latin typeface="Arial" panose="020B0604020202020204" pitchFamily="34" charset="0"/>
                <a:cs typeface="Arial" panose="020B0604020202020204" pitchFamily="34" charset="0"/>
              </a:rPr>
              <a:t>Origen del Podcast</a:t>
            </a:r>
          </a:p>
        </p:txBody>
      </p:sp>
      <p:cxnSp>
        <p:nvCxnSpPr>
          <p:cNvPr id="13" name="Conector recto 12">
            <a:extLst>
              <a:ext uri="{FF2B5EF4-FFF2-40B4-BE49-F238E27FC236}">
                <a16:creationId xmlns:a16="http://schemas.microsoft.com/office/drawing/2014/main" id="{0113F83E-245A-8048-837A-6D5DAE4A1FD9}"/>
              </a:ext>
            </a:extLst>
          </p:cNvPr>
          <p:cNvCxnSpPr>
            <a:cxnSpLocks/>
          </p:cNvCxnSpPr>
          <p:nvPr/>
        </p:nvCxnSpPr>
        <p:spPr>
          <a:xfrm flipH="1">
            <a:off x="5536020" y="5141692"/>
            <a:ext cx="22044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F5A445F5-A18D-5D46-837C-1AADC431ABE4}"/>
              </a:ext>
            </a:extLst>
          </p:cNvPr>
          <p:cNvSpPr txBox="1"/>
          <p:nvPr/>
        </p:nvSpPr>
        <p:spPr>
          <a:xfrm>
            <a:off x="6223589" y="4680579"/>
            <a:ext cx="2954278" cy="461665"/>
          </a:xfrm>
          <a:prstGeom prst="rect">
            <a:avLst/>
          </a:prstGeom>
          <a:noFill/>
        </p:spPr>
        <p:txBody>
          <a:bodyPr wrap="square" rtlCol="0">
            <a:spAutoFit/>
          </a:bodyPr>
          <a:lstStyle/>
          <a:p>
            <a:r>
              <a:rPr lang="es-CO" sz="2400" dirty="0">
                <a:solidFill>
                  <a:srgbClr val="E3ECF8"/>
                </a:solidFill>
                <a:latin typeface="Arial" panose="020B0604020202020204" pitchFamily="34" charset="0"/>
                <a:cs typeface="Arial" panose="020B0604020202020204" pitchFamily="34" charset="0"/>
              </a:rPr>
              <a:t>Beneficios</a:t>
            </a:r>
          </a:p>
        </p:txBody>
      </p:sp>
      <p:cxnSp>
        <p:nvCxnSpPr>
          <p:cNvPr id="15" name="Conector recto 14">
            <a:extLst>
              <a:ext uri="{FF2B5EF4-FFF2-40B4-BE49-F238E27FC236}">
                <a16:creationId xmlns:a16="http://schemas.microsoft.com/office/drawing/2014/main" id="{4E8E5317-1D93-0948-8543-9BFCEAE7662A}"/>
              </a:ext>
            </a:extLst>
          </p:cNvPr>
          <p:cNvCxnSpPr>
            <a:cxnSpLocks/>
          </p:cNvCxnSpPr>
          <p:nvPr/>
        </p:nvCxnSpPr>
        <p:spPr>
          <a:xfrm flipH="1">
            <a:off x="5536020" y="5807998"/>
            <a:ext cx="22044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DE1D1745-FD76-3045-B251-708686900784}"/>
              </a:ext>
            </a:extLst>
          </p:cNvPr>
          <p:cNvSpPr txBox="1"/>
          <p:nvPr/>
        </p:nvSpPr>
        <p:spPr>
          <a:xfrm>
            <a:off x="6223589" y="5346885"/>
            <a:ext cx="3242144" cy="461665"/>
          </a:xfrm>
          <a:prstGeom prst="rect">
            <a:avLst/>
          </a:prstGeom>
          <a:noFill/>
        </p:spPr>
        <p:txBody>
          <a:bodyPr wrap="square" rtlCol="0">
            <a:spAutoFit/>
          </a:bodyPr>
          <a:lstStyle/>
          <a:p>
            <a:r>
              <a:rPr lang="es-CO" sz="2400" dirty="0">
                <a:solidFill>
                  <a:srgbClr val="E3ECF8"/>
                </a:solidFill>
                <a:latin typeface="Arial" panose="020B0604020202020204" pitchFamily="34" charset="0"/>
                <a:cs typeface="Arial" panose="020B0604020202020204" pitchFamily="34" charset="0"/>
              </a:rPr>
              <a:t>Diseño pedagógico </a:t>
            </a:r>
          </a:p>
        </p:txBody>
      </p:sp>
    </p:spTree>
    <p:extLst>
      <p:ext uri="{BB962C8B-B14F-4D97-AF65-F5344CB8AC3E}">
        <p14:creationId xmlns:p14="http://schemas.microsoft.com/office/powerpoint/2010/main" val="4122186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121AEFF-52A0-414B-A28C-B73F355631A5}"/>
              </a:ext>
            </a:extLst>
          </p:cNvPr>
          <p:cNvSpPr txBox="1"/>
          <p:nvPr/>
        </p:nvSpPr>
        <p:spPr>
          <a:xfrm>
            <a:off x="5157171" y="1409607"/>
            <a:ext cx="5867635" cy="5047536"/>
          </a:xfrm>
          <a:prstGeom prst="rect">
            <a:avLst/>
          </a:prstGeom>
          <a:noFill/>
        </p:spPr>
        <p:txBody>
          <a:bodyPr wrap="square" rtlCol="0">
            <a:spAutoFit/>
          </a:bodyPr>
          <a:lstStyle/>
          <a:p>
            <a:pPr algn="just"/>
            <a:r>
              <a:rPr lang="es-CO" sz="1600" dirty="0">
                <a:solidFill>
                  <a:srgbClr val="3F65AA"/>
                </a:solidFill>
                <a:latin typeface="Arial" panose="020B0604020202020204" pitchFamily="34" charset="0"/>
                <a:cs typeface="Arial" panose="020B0604020202020204" pitchFamily="34" charset="0"/>
              </a:rPr>
              <a:t>En el año 2000 surgen las primeras ideas para usar formatos RSS, sigla de Really Simple Syndication, en español: sindicación realmente simple, que permiten publicar contenidos en Internet, proceso que se conoce como sindicación. Dave Winner diseñó el primer programa en formato MP3 y en el 2002 Adam Curry crea el primer programa  (ippoder) para gestionar archivos de audio. </a:t>
            </a:r>
          </a:p>
          <a:p>
            <a:pPr algn="just"/>
            <a:endParaRPr lang="es-CO" sz="1600" dirty="0">
              <a:solidFill>
                <a:srgbClr val="3F65AA"/>
              </a:solidFill>
              <a:latin typeface="Arial" panose="020B0604020202020204" pitchFamily="34" charset="0"/>
              <a:cs typeface="Arial" panose="020B0604020202020204" pitchFamily="34" charset="0"/>
            </a:endParaRPr>
          </a:p>
          <a:p>
            <a:pPr algn="just"/>
            <a:r>
              <a:rPr lang="es-ES" sz="1600" dirty="0">
                <a:solidFill>
                  <a:srgbClr val="3F65AA"/>
                </a:solidFill>
                <a:latin typeface="Arial" panose="020B0604020202020204" pitchFamily="34" charset="0"/>
                <a:cs typeface="Arial" panose="020B0604020202020204" pitchFamily="34" charset="0"/>
              </a:rPr>
              <a:t>El 18 de octubre de 2004 apareció el primer podcast en castellano. El término proviene de la palabra iPod, haciendo alusión al reproductor de Apple, y a Broadcasting, es decir, la emisión de audio y TV. Podcasting debe ser entendido como la sindicación de archivos de audio (Mp3, Ogg, Mp4…) que utiliza un sistema RSS, permitiendo así su revisión y descarga automática y periódica. </a:t>
            </a:r>
          </a:p>
          <a:p>
            <a:pPr algn="just"/>
            <a:endParaRPr lang="es-ES" sz="1600" dirty="0">
              <a:solidFill>
                <a:srgbClr val="3F65AA"/>
              </a:solidFill>
              <a:latin typeface="Arial" panose="020B0604020202020204" pitchFamily="34" charset="0"/>
              <a:cs typeface="Arial" panose="020B0604020202020204" pitchFamily="34" charset="0"/>
            </a:endParaRPr>
          </a:p>
          <a:p>
            <a:pPr algn="just"/>
            <a:r>
              <a:rPr lang="es-ES" sz="1600" dirty="0">
                <a:solidFill>
                  <a:srgbClr val="3F65AA"/>
                </a:solidFill>
                <a:latin typeface="Arial" panose="020B0604020202020204" pitchFamily="34" charset="0"/>
                <a:cs typeface="Arial" panose="020B0604020202020204" pitchFamily="34" charset="0"/>
              </a:rPr>
              <a:t>Otras definiciones apuntan que “un podcast es simplemente una colección pre-grabada de archivos de audio que pueden ser automáticamente descargados desde un ordenador o cualquier dispositivo móvil” (West Virginia University, 2007). </a:t>
            </a:r>
            <a:endParaRPr lang="es-CO" sz="1600" dirty="0">
              <a:solidFill>
                <a:srgbClr val="3F65AA"/>
              </a:solidFill>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3370F1A6-B03C-3B4A-B4D7-FF4876B34831}"/>
              </a:ext>
            </a:extLst>
          </p:cNvPr>
          <p:cNvSpPr txBox="1"/>
          <p:nvPr/>
        </p:nvSpPr>
        <p:spPr>
          <a:xfrm>
            <a:off x="5035880" y="476420"/>
            <a:ext cx="4596710" cy="584775"/>
          </a:xfrm>
          <a:prstGeom prst="rect">
            <a:avLst/>
          </a:prstGeom>
          <a:noFill/>
        </p:spPr>
        <p:txBody>
          <a:bodyPr wrap="square" rtlCol="0">
            <a:spAutoFit/>
          </a:bodyPr>
          <a:lstStyle/>
          <a:p>
            <a:r>
              <a:rPr lang="es-CO" sz="3200" b="1" dirty="0">
                <a:solidFill>
                  <a:srgbClr val="436CB7"/>
                </a:solidFill>
                <a:latin typeface="Arial" panose="020B0604020202020204" pitchFamily="34" charset="0"/>
                <a:cs typeface="Arial" panose="020B0604020202020204" pitchFamily="34" charset="0"/>
              </a:rPr>
              <a:t>Origen del Podcast</a:t>
            </a:r>
          </a:p>
        </p:txBody>
      </p:sp>
      <p:sp>
        <p:nvSpPr>
          <p:cNvPr id="10" name="Rectángulo 9">
            <a:extLst>
              <a:ext uri="{FF2B5EF4-FFF2-40B4-BE49-F238E27FC236}">
                <a16:creationId xmlns:a16="http://schemas.microsoft.com/office/drawing/2014/main" id="{F21BEE7C-5577-CA4F-A187-CF1AB4A0B577}"/>
              </a:ext>
            </a:extLst>
          </p:cNvPr>
          <p:cNvSpPr/>
          <p:nvPr/>
        </p:nvSpPr>
        <p:spPr>
          <a:xfrm>
            <a:off x="11363848" y="0"/>
            <a:ext cx="829733" cy="829733"/>
          </a:xfrm>
          <a:prstGeom prst="rect">
            <a:avLst/>
          </a:prstGeom>
          <a:solidFill>
            <a:srgbClr val="E43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Arial" panose="020B0604020202020204" pitchFamily="34" charset="0"/>
            </a:endParaRPr>
          </a:p>
        </p:txBody>
      </p:sp>
      <p:sp>
        <p:nvSpPr>
          <p:cNvPr id="11" name="CuadroTexto 10">
            <a:extLst>
              <a:ext uri="{FF2B5EF4-FFF2-40B4-BE49-F238E27FC236}">
                <a16:creationId xmlns:a16="http://schemas.microsoft.com/office/drawing/2014/main" id="{72BE683C-05D3-B849-A65B-BA73D598E378}"/>
              </a:ext>
            </a:extLst>
          </p:cNvPr>
          <p:cNvSpPr txBox="1"/>
          <p:nvPr/>
        </p:nvSpPr>
        <p:spPr>
          <a:xfrm>
            <a:off x="11503690" y="30145"/>
            <a:ext cx="698358" cy="769441"/>
          </a:xfrm>
          <a:prstGeom prst="rect">
            <a:avLst/>
          </a:prstGeom>
          <a:noFill/>
        </p:spPr>
        <p:txBody>
          <a:bodyPr wrap="square" rtlCol="0">
            <a:spAutoFit/>
          </a:bodyPr>
          <a:lstStyle/>
          <a:p>
            <a:r>
              <a:rPr lang="es-CO" sz="4400" b="1" dirty="0">
                <a:solidFill>
                  <a:schemeClr val="bg1"/>
                </a:solidFill>
                <a:latin typeface="Arial" panose="020B0604020202020204" pitchFamily="34" charset="0"/>
                <a:cs typeface="Arial" panose="020B0604020202020204" pitchFamily="34" charset="0"/>
              </a:rPr>
              <a:t>2.</a:t>
            </a:r>
          </a:p>
        </p:txBody>
      </p:sp>
      <p:sp>
        <p:nvSpPr>
          <p:cNvPr id="8" name="CuadroTexto 7">
            <a:extLst>
              <a:ext uri="{FF2B5EF4-FFF2-40B4-BE49-F238E27FC236}">
                <a16:creationId xmlns:a16="http://schemas.microsoft.com/office/drawing/2014/main" id="{1BCC0A38-64B4-8445-A85E-5231FFED43DB}"/>
              </a:ext>
            </a:extLst>
          </p:cNvPr>
          <p:cNvSpPr txBox="1"/>
          <p:nvPr/>
        </p:nvSpPr>
        <p:spPr>
          <a:xfrm>
            <a:off x="9249979" y="200053"/>
            <a:ext cx="2476360" cy="338554"/>
          </a:xfrm>
          <a:prstGeom prst="rect">
            <a:avLst/>
          </a:prstGeom>
          <a:noFill/>
        </p:spPr>
        <p:txBody>
          <a:bodyPr wrap="square" rtlCol="0">
            <a:spAutoFit/>
          </a:bodyPr>
          <a:lstStyle/>
          <a:p>
            <a:r>
              <a:rPr lang="es-CO" sz="1600" dirty="0">
                <a:solidFill>
                  <a:srgbClr val="3F65AA"/>
                </a:solidFill>
                <a:latin typeface="Arial" panose="020B0604020202020204" pitchFamily="34" charset="0"/>
                <a:cs typeface="Arial" panose="020B0604020202020204" pitchFamily="34" charset="0"/>
              </a:rPr>
              <a:t>ESTRUCTURACIÓN</a:t>
            </a:r>
            <a:endParaRPr lang="es-CO" sz="1600" b="1" dirty="0">
              <a:solidFill>
                <a:srgbClr val="3F65AA"/>
              </a:solidFill>
              <a:latin typeface="Arial" panose="020B0604020202020204" pitchFamily="34" charset="0"/>
              <a:cs typeface="Arial" panose="020B0604020202020204" pitchFamily="34" charset="0"/>
            </a:endParaRPr>
          </a:p>
        </p:txBody>
      </p:sp>
      <p:pic>
        <p:nvPicPr>
          <p:cNvPr id="1026" name="Picture 2" descr="WordPress Para Principiantes » WPnovatos">
            <a:extLst>
              <a:ext uri="{FF2B5EF4-FFF2-40B4-BE49-F238E27FC236}">
                <a16:creationId xmlns:a16="http://schemas.microsoft.com/office/drawing/2014/main" id="{5C207ECB-D77D-4F5E-9C07-97BBC8E7A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904" y="829733"/>
            <a:ext cx="4596710" cy="5063555"/>
          </a:xfrm>
          <a:prstGeom prst="rect">
            <a:avLst/>
          </a:prstGeom>
          <a:noFill/>
          <a:effectLst>
            <a:softEdge rad="508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37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68186979-A79B-FF44-B08A-1F127E95BFC2}"/>
              </a:ext>
            </a:extLst>
          </p:cNvPr>
          <p:cNvPicPr>
            <a:picLocks noChangeAspect="1"/>
          </p:cNvPicPr>
          <p:nvPr/>
        </p:nvPicPr>
        <p:blipFill>
          <a:blip r:embed="rId2"/>
          <a:stretch>
            <a:fillRect/>
          </a:stretch>
        </p:blipFill>
        <p:spPr>
          <a:xfrm>
            <a:off x="2525410" y="1279331"/>
            <a:ext cx="7141179" cy="4338807"/>
          </a:xfrm>
          <a:prstGeom prst="rect">
            <a:avLst/>
          </a:prstGeom>
          <a:ln>
            <a:noFill/>
          </a:ln>
        </p:spPr>
      </p:pic>
      <p:sp>
        <p:nvSpPr>
          <p:cNvPr id="4" name="CuadroTexto 3">
            <a:extLst>
              <a:ext uri="{FF2B5EF4-FFF2-40B4-BE49-F238E27FC236}">
                <a16:creationId xmlns:a16="http://schemas.microsoft.com/office/drawing/2014/main" id="{B121AEFF-52A0-414B-A28C-B73F355631A5}"/>
              </a:ext>
            </a:extLst>
          </p:cNvPr>
          <p:cNvSpPr txBox="1"/>
          <p:nvPr/>
        </p:nvSpPr>
        <p:spPr>
          <a:xfrm>
            <a:off x="3691468" y="1161569"/>
            <a:ext cx="8034872" cy="830997"/>
          </a:xfrm>
          <a:prstGeom prst="rect">
            <a:avLst/>
          </a:prstGeom>
          <a:noFill/>
        </p:spPr>
        <p:txBody>
          <a:bodyPr wrap="square" rtlCol="0">
            <a:spAutoFit/>
          </a:bodyPr>
          <a:lstStyle/>
          <a:p>
            <a:pPr marL="457200" indent="-457200">
              <a:buFont typeface="+mj-lt"/>
              <a:buAutoNum type="alphaLcPeriod"/>
            </a:pPr>
            <a:endParaRPr lang="es-ES" sz="2400" dirty="0">
              <a:solidFill>
                <a:srgbClr val="3F65AA"/>
              </a:solidFill>
              <a:latin typeface="Arial" panose="020B0604020202020204" pitchFamily="34" charset="0"/>
              <a:cs typeface="Arial" panose="020B0604020202020204" pitchFamily="34" charset="0"/>
            </a:endParaRPr>
          </a:p>
          <a:p>
            <a:pPr marL="457200" indent="-457200">
              <a:buFont typeface="+mj-lt"/>
              <a:buAutoNum type="alphaLcPeriod"/>
            </a:pPr>
            <a:endParaRPr lang="es-ES" sz="2400" dirty="0">
              <a:solidFill>
                <a:srgbClr val="3F65AA"/>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F21BEE7C-5577-CA4F-A187-CF1AB4A0B577}"/>
              </a:ext>
            </a:extLst>
          </p:cNvPr>
          <p:cNvSpPr/>
          <p:nvPr/>
        </p:nvSpPr>
        <p:spPr>
          <a:xfrm>
            <a:off x="11363848" y="0"/>
            <a:ext cx="829733" cy="829733"/>
          </a:xfrm>
          <a:prstGeom prst="rect">
            <a:avLst/>
          </a:prstGeom>
          <a:solidFill>
            <a:srgbClr val="E43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Arial" panose="020B0604020202020204" pitchFamily="34" charset="0"/>
            </a:endParaRPr>
          </a:p>
        </p:txBody>
      </p:sp>
      <p:sp>
        <p:nvSpPr>
          <p:cNvPr id="11" name="CuadroTexto 10">
            <a:extLst>
              <a:ext uri="{FF2B5EF4-FFF2-40B4-BE49-F238E27FC236}">
                <a16:creationId xmlns:a16="http://schemas.microsoft.com/office/drawing/2014/main" id="{72BE683C-05D3-B849-A65B-BA73D598E378}"/>
              </a:ext>
            </a:extLst>
          </p:cNvPr>
          <p:cNvSpPr txBox="1"/>
          <p:nvPr/>
        </p:nvSpPr>
        <p:spPr>
          <a:xfrm>
            <a:off x="11503690" y="30145"/>
            <a:ext cx="698358" cy="769441"/>
          </a:xfrm>
          <a:prstGeom prst="rect">
            <a:avLst/>
          </a:prstGeom>
          <a:noFill/>
        </p:spPr>
        <p:txBody>
          <a:bodyPr wrap="square" rtlCol="0">
            <a:spAutoFit/>
          </a:bodyPr>
          <a:lstStyle/>
          <a:p>
            <a:r>
              <a:rPr lang="es-CO" sz="4400" b="1" dirty="0">
                <a:solidFill>
                  <a:schemeClr val="bg1"/>
                </a:solidFill>
                <a:latin typeface="Arial" panose="020B0604020202020204" pitchFamily="34" charset="0"/>
                <a:cs typeface="Arial" panose="020B0604020202020204" pitchFamily="34" charset="0"/>
              </a:rPr>
              <a:t>2.</a:t>
            </a:r>
          </a:p>
        </p:txBody>
      </p:sp>
      <p:sp>
        <p:nvSpPr>
          <p:cNvPr id="8" name="CuadroTexto 7">
            <a:extLst>
              <a:ext uri="{FF2B5EF4-FFF2-40B4-BE49-F238E27FC236}">
                <a16:creationId xmlns:a16="http://schemas.microsoft.com/office/drawing/2014/main" id="{1BCC0A38-64B4-8445-A85E-5231FFED43DB}"/>
              </a:ext>
            </a:extLst>
          </p:cNvPr>
          <p:cNvSpPr txBox="1"/>
          <p:nvPr/>
        </p:nvSpPr>
        <p:spPr>
          <a:xfrm>
            <a:off x="9249979" y="200053"/>
            <a:ext cx="2476360" cy="338554"/>
          </a:xfrm>
          <a:prstGeom prst="rect">
            <a:avLst/>
          </a:prstGeom>
          <a:noFill/>
        </p:spPr>
        <p:txBody>
          <a:bodyPr wrap="square" rtlCol="0">
            <a:spAutoFit/>
          </a:bodyPr>
          <a:lstStyle/>
          <a:p>
            <a:r>
              <a:rPr lang="es-CO" sz="1600" dirty="0">
                <a:solidFill>
                  <a:srgbClr val="3F65AA"/>
                </a:solidFill>
                <a:latin typeface="Arial" panose="020B0604020202020204" pitchFamily="34" charset="0"/>
                <a:cs typeface="Arial" panose="020B0604020202020204" pitchFamily="34" charset="0"/>
              </a:rPr>
              <a:t>ESTRUCTURACIÓN</a:t>
            </a:r>
            <a:endParaRPr lang="es-CO" sz="1600" b="1" dirty="0">
              <a:solidFill>
                <a:srgbClr val="3F65AA"/>
              </a:solidFill>
              <a:latin typeface="Arial" panose="020B0604020202020204" pitchFamily="34" charset="0"/>
              <a:cs typeface="Arial" panose="020B0604020202020204" pitchFamily="34" charset="0"/>
            </a:endParaRPr>
          </a:p>
        </p:txBody>
      </p:sp>
      <p:sp>
        <p:nvSpPr>
          <p:cNvPr id="14" name="Rectángulo 13">
            <a:extLst>
              <a:ext uri="{FF2B5EF4-FFF2-40B4-BE49-F238E27FC236}">
                <a16:creationId xmlns:a16="http://schemas.microsoft.com/office/drawing/2014/main" id="{8E7E7E02-7467-CA41-8711-D49B9B9C14B0}"/>
              </a:ext>
            </a:extLst>
          </p:cNvPr>
          <p:cNvSpPr/>
          <p:nvPr/>
        </p:nvSpPr>
        <p:spPr>
          <a:xfrm>
            <a:off x="774466" y="3225791"/>
            <a:ext cx="2333595" cy="1200329"/>
          </a:xfrm>
          <a:prstGeom prst="rect">
            <a:avLst/>
          </a:prstGeom>
        </p:spPr>
        <p:txBody>
          <a:bodyPr wrap="square">
            <a:spAutoFit/>
          </a:bodyPr>
          <a:lstStyle/>
          <a:p>
            <a:pPr marL="457200" indent="-457200">
              <a:buFont typeface="+mj-lt"/>
              <a:buAutoNum type="alphaLcPeriod"/>
            </a:pPr>
            <a:endParaRPr lang="es-ES" dirty="0">
              <a:solidFill>
                <a:srgbClr val="3F65AA"/>
              </a:solidFill>
              <a:latin typeface="Arial" panose="020B0604020202020204" pitchFamily="34" charset="0"/>
              <a:cs typeface="Arial" panose="020B0604020202020204" pitchFamily="34" charset="0"/>
            </a:endParaRPr>
          </a:p>
          <a:p>
            <a:pPr marL="285750" indent="-285750">
              <a:buFont typeface="Wingdings" pitchFamily="2" charset="2"/>
              <a:buChar char="ü"/>
            </a:pPr>
            <a:r>
              <a:rPr lang="es-ES" dirty="0">
                <a:solidFill>
                  <a:srgbClr val="3F65AA"/>
                </a:solidFill>
                <a:latin typeface="Arial" panose="020B0604020202020204" pitchFamily="34" charset="0"/>
                <a:cs typeface="Arial" panose="020B0604020202020204" pitchFamily="34" charset="0"/>
              </a:rPr>
              <a:t>Diversifica los recursos de enseñanza  </a:t>
            </a:r>
            <a:endParaRPr lang="es-CO" dirty="0">
              <a:solidFill>
                <a:srgbClr val="3F65AA"/>
              </a:solidFill>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3370F1A6-B03C-3B4A-B4D7-FF4876B34831}"/>
              </a:ext>
            </a:extLst>
          </p:cNvPr>
          <p:cNvSpPr txBox="1"/>
          <p:nvPr/>
        </p:nvSpPr>
        <p:spPr>
          <a:xfrm>
            <a:off x="4522171" y="557530"/>
            <a:ext cx="3147658" cy="646331"/>
          </a:xfrm>
          <a:prstGeom prst="rect">
            <a:avLst/>
          </a:prstGeom>
          <a:noFill/>
        </p:spPr>
        <p:txBody>
          <a:bodyPr wrap="square" rtlCol="0">
            <a:spAutoFit/>
          </a:bodyPr>
          <a:lstStyle/>
          <a:p>
            <a:pPr algn="ctr"/>
            <a:r>
              <a:rPr lang="es-CO" sz="3600" b="1" dirty="0">
                <a:solidFill>
                  <a:srgbClr val="436CB7"/>
                </a:solidFill>
                <a:latin typeface="Arial" panose="020B0604020202020204" pitchFamily="34" charset="0"/>
                <a:cs typeface="Arial" panose="020B0604020202020204" pitchFamily="34" charset="0"/>
              </a:rPr>
              <a:t>BENEFICIOS</a:t>
            </a:r>
          </a:p>
        </p:txBody>
      </p:sp>
      <p:sp>
        <p:nvSpPr>
          <p:cNvPr id="6" name="Rectángulo 5">
            <a:extLst>
              <a:ext uri="{FF2B5EF4-FFF2-40B4-BE49-F238E27FC236}">
                <a16:creationId xmlns:a16="http://schemas.microsoft.com/office/drawing/2014/main" id="{8FF15F8C-E565-6B4E-939D-8D33725D4FF2}"/>
              </a:ext>
            </a:extLst>
          </p:cNvPr>
          <p:cNvSpPr/>
          <p:nvPr/>
        </p:nvSpPr>
        <p:spPr>
          <a:xfrm>
            <a:off x="465660" y="1279331"/>
            <a:ext cx="2951209" cy="1754326"/>
          </a:xfrm>
          <a:prstGeom prst="rect">
            <a:avLst/>
          </a:prstGeom>
        </p:spPr>
        <p:txBody>
          <a:bodyPr wrap="square">
            <a:spAutoFit/>
          </a:bodyPr>
          <a:lstStyle/>
          <a:p>
            <a:pPr marL="285750" indent="-285750">
              <a:buFont typeface="Wingdings" pitchFamily="2" charset="2"/>
              <a:buChar char="ü"/>
            </a:pPr>
            <a:r>
              <a:rPr lang="es-ES" dirty="0">
                <a:solidFill>
                  <a:srgbClr val="3F65AA"/>
                </a:solidFill>
                <a:latin typeface="Arial" panose="020B0604020202020204" pitchFamily="34" charset="0"/>
                <a:cs typeface="Arial" panose="020B0604020202020204" pitchFamily="34" charset="0"/>
              </a:rPr>
              <a:t>Ofrece frescura y originalidad al proceso de enseñanza y aprendizaje. El proceso de escucha se puede repetir</a:t>
            </a:r>
          </a:p>
        </p:txBody>
      </p:sp>
      <p:sp>
        <p:nvSpPr>
          <p:cNvPr id="7" name="Rectángulo 6">
            <a:extLst>
              <a:ext uri="{FF2B5EF4-FFF2-40B4-BE49-F238E27FC236}">
                <a16:creationId xmlns:a16="http://schemas.microsoft.com/office/drawing/2014/main" id="{C8FD6500-C15E-7741-B186-312012241C97}"/>
              </a:ext>
            </a:extLst>
          </p:cNvPr>
          <p:cNvSpPr/>
          <p:nvPr/>
        </p:nvSpPr>
        <p:spPr>
          <a:xfrm>
            <a:off x="9275199" y="5093443"/>
            <a:ext cx="2706763" cy="1200329"/>
          </a:xfrm>
          <a:prstGeom prst="rect">
            <a:avLst/>
          </a:prstGeom>
        </p:spPr>
        <p:txBody>
          <a:bodyPr wrap="square">
            <a:spAutoFit/>
          </a:bodyPr>
          <a:lstStyle/>
          <a:p>
            <a:pPr marL="285750" indent="-285750">
              <a:buFont typeface="Wingdings" pitchFamily="2" charset="2"/>
              <a:buChar char="ü"/>
            </a:pPr>
            <a:r>
              <a:rPr lang="es-ES" dirty="0">
                <a:solidFill>
                  <a:srgbClr val="3F65AA"/>
                </a:solidFill>
                <a:latin typeface="Arial" panose="020B0604020202020204" pitchFamily="34" charset="0"/>
                <a:cs typeface="Arial" panose="020B0604020202020204" pitchFamily="34" charset="0"/>
              </a:rPr>
              <a:t>Genera mayor cultura participativa ya que puede dar inicio a una conversación.</a:t>
            </a:r>
          </a:p>
        </p:txBody>
      </p:sp>
      <p:sp>
        <p:nvSpPr>
          <p:cNvPr id="12" name="Rectángulo 11">
            <a:extLst>
              <a:ext uri="{FF2B5EF4-FFF2-40B4-BE49-F238E27FC236}">
                <a16:creationId xmlns:a16="http://schemas.microsoft.com/office/drawing/2014/main" id="{DB89C841-5BE8-2242-AD48-C6CCEE09C6DD}"/>
              </a:ext>
            </a:extLst>
          </p:cNvPr>
          <p:cNvSpPr/>
          <p:nvPr/>
        </p:nvSpPr>
        <p:spPr>
          <a:xfrm>
            <a:off x="8773090" y="1395994"/>
            <a:ext cx="3208872" cy="1477328"/>
          </a:xfrm>
          <a:prstGeom prst="rect">
            <a:avLst/>
          </a:prstGeom>
        </p:spPr>
        <p:txBody>
          <a:bodyPr wrap="square">
            <a:spAutoFit/>
          </a:bodyPr>
          <a:lstStyle/>
          <a:p>
            <a:pPr marL="285750" indent="-285750">
              <a:buFont typeface="Wingdings" pitchFamily="2" charset="2"/>
              <a:buChar char="ü"/>
            </a:pPr>
            <a:r>
              <a:rPr lang="es-ES" dirty="0">
                <a:solidFill>
                  <a:srgbClr val="3F65AA"/>
                </a:solidFill>
                <a:latin typeface="Arial" panose="020B0604020202020204" pitchFamily="34" charset="0"/>
                <a:cs typeface="Arial" panose="020B0604020202020204" pitchFamily="34" charset="0"/>
              </a:rPr>
              <a:t>Fomenta el aprendizaje colaborativo mediante la construcción de conocimiento entre participantes. </a:t>
            </a:r>
          </a:p>
        </p:txBody>
      </p:sp>
      <p:sp>
        <p:nvSpPr>
          <p:cNvPr id="13" name="Rectángulo 12">
            <a:extLst>
              <a:ext uri="{FF2B5EF4-FFF2-40B4-BE49-F238E27FC236}">
                <a16:creationId xmlns:a16="http://schemas.microsoft.com/office/drawing/2014/main" id="{C69F6C70-4CB2-514E-BC79-268096175FBA}"/>
              </a:ext>
            </a:extLst>
          </p:cNvPr>
          <p:cNvSpPr/>
          <p:nvPr/>
        </p:nvSpPr>
        <p:spPr>
          <a:xfrm>
            <a:off x="135848" y="4740975"/>
            <a:ext cx="3200936" cy="1754326"/>
          </a:xfrm>
          <a:prstGeom prst="rect">
            <a:avLst/>
          </a:prstGeom>
        </p:spPr>
        <p:txBody>
          <a:bodyPr wrap="square">
            <a:spAutoFit/>
          </a:bodyPr>
          <a:lstStyle/>
          <a:p>
            <a:pPr marL="457200" indent="-457200">
              <a:buFont typeface="+mj-lt"/>
              <a:buAutoNum type="alphaLcPeriod"/>
            </a:pPr>
            <a:endParaRPr lang="es-ES" dirty="0">
              <a:solidFill>
                <a:srgbClr val="3F65AA"/>
              </a:solidFill>
              <a:latin typeface="Arial" panose="020B0604020202020204" pitchFamily="34" charset="0"/>
              <a:cs typeface="Arial" panose="020B0604020202020204" pitchFamily="34" charset="0"/>
            </a:endParaRPr>
          </a:p>
          <a:p>
            <a:pPr marL="285750" indent="-285750">
              <a:buFont typeface="Wingdings" pitchFamily="2" charset="2"/>
              <a:buChar char="ü"/>
            </a:pPr>
            <a:r>
              <a:rPr lang="es-ES" dirty="0">
                <a:solidFill>
                  <a:srgbClr val="3F65AA"/>
                </a:solidFill>
                <a:latin typeface="Arial" panose="020B0604020202020204" pitchFamily="34" charset="0"/>
                <a:cs typeface="Arial" panose="020B0604020202020204" pitchFamily="34" charset="0"/>
              </a:rPr>
              <a:t>Brinda oportunidades de mayor expresión cultural y lingüística en la clase al crear escenarios de intercambio verbal.</a:t>
            </a:r>
          </a:p>
        </p:txBody>
      </p:sp>
      <p:sp>
        <p:nvSpPr>
          <p:cNvPr id="22" name="Rectángulo 21">
            <a:extLst>
              <a:ext uri="{FF2B5EF4-FFF2-40B4-BE49-F238E27FC236}">
                <a16:creationId xmlns:a16="http://schemas.microsoft.com/office/drawing/2014/main" id="{9B1504B2-294B-4CD5-B5D8-40C6DE39C347}"/>
              </a:ext>
            </a:extLst>
          </p:cNvPr>
          <p:cNvSpPr/>
          <p:nvPr/>
        </p:nvSpPr>
        <p:spPr>
          <a:xfrm>
            <a:off x="9451341" y="2955714"/>
            <a:ext cx="2333595" cy="1477328"/>
          </a:xfrm>
          <a:prstGeom prst="rect">
            <a:avLst/>
          </a:prstGeom>
        </p:spPr>
        <p:txBody>
          <a:bodyPr wrap="square">
            <a:spAutoFit/>
          </a:bodyPr>
          <a:lstStyle/>
          <a:p>
            <a:pPr marL="457200" indent="-457200">
              <a:buFont typeface="+mj-lt"/>
              <a:buAutoNum type="alphaLcPeriod"/>
            </a:pPr>
            <a:endParaRPr lang="es-ES" dirty="0">
              <a:solidFill>
                <a:srgbClr val="3F65AA"/>
              </a:solidFill>
              <a:latin typeface="Arial" panose="020B0604020202020204" pitchFamily="34" charset="0"/>
              <a:cs typeface="Arial" panose="020B0604020202020204" pitchFamily="34" charset="0"/>
            </a:endParaRPr>
          </a:p>
          <a:p>
            <a:pPr marL="285750" indent="-285750">
              <a:buFont typeface="Wingdings" pitchFamily="2" charset="2"/>
              <a:buChar char="ü"/>
            </a:pPr>
            <a:r>
              <a:rPr lang="es-ES" dirty="0">
                <a:solidFill>
                  <a:srgbClr val="3F65AA"/>
                </a:solidFill>
                <a:latin typeface="Arial" panose="020B0604020202020204" pitchFamily="34" charset="0"/>
                <a:cs typeface="Arial" panose="020B0604020202020204" pitchFamily="34" charset="0"/>
              </a:rPr>
              <a:t>Impulsa el desarrollo de competencias colaborativas. </a:t>
            </a:r>
            <a:endParaRPr lang="es-CO" dirty="0">
              <a:solidFill>
                <a:srgbClr val="3F65AA"/>
              </a:solidFill>
              <a:latin typeface="Arial" panose="020B0604020202020204" pitchFamily="34" charset="0"/>
              <a:cs typeface="Arial" panose="020B0604020202020204" pitchFamily="34" charset="0"/>
            </a:endParaRPr>
          </a:p>
        </p:txBody>
      </p:sp>
      <p:sp>
        <p:nvSpPr>
          <p:cNvPr id="24" name="Rectángulo 23">
            <a:extLst>
              <a:ext uri="{FF2B5EF4-FFF2-40B4-BE49-F238E27FC236}">
                <a16:creationId xmlns:a16="http://schemas.microsoft.com/office/drawing/2014/main" id="{A78935AF-ACAF-4CC4-8F38-B891ED32867A}"/>
              </a:ext>
            </a:extLst>
          </p:cNvPr>
          <p:cNvSpPr/>
          <p:nvPr/>
        </p:nvSpPr>
        <p:spPr>
          <a:xfrm>
            <a:off x="3958046" y="5481705"/>
            <a:ext cx="4685951" cy="923330"/>
          </a:xfrm>
          <a:prstGeom prst="rect">
            <a:avLst/>
          </a:prstGeom>
        </p:spPr>
        <p:txBody>
          <a:bodyPr wrap="square">
            <a:spAutoFit/>
          </a:bodyPr>
          <a:lstStyle/>
          <a:p>
            <a:pPr marL="457200" indent="-457200">
              <a:buFont typeface="+mj-lt"/>
              <a:buAutoNum type="alphaLcPeriod"/>
            </a:pPr>
            <a:endParaRPr lang="es-ES" dirty="0">
              <a:solidFill>
                <a:srgbClr val="3F65AA"/>
              </a:solidFill>
              <a:latin typeface="Arial" panose="020B0604020202020204" pitchFamily="34" charset="0"/>
              <a:cs typeface="Arial" panose="020B0604020202020204" pitchFamily="34" charset="0"/>
            </a:endParaRPr>
          </a:p>
          <a:p>
            <a:pPr marL="285750" indent="-285750">
              <a:buFont typeface="Wingdings" pitchFamily="2" charset="2"/>
              <a:buChar char="ü"/>
            </a:pPr>
            <a:r>
              <a:rPr lang="es-ES" dirty="0">
                <a:solidFill>
                  <a:srgbClr val="3F65AA"/>
                </a:solidFill>
                <a:latin typeface="Arial" panose="020B0604020202020204" pitchFamily="34" charset="0"/>
                <a:cs typeface="Arial" panose="020B0604020202020204" pitchFamily="34" charset="0"/>
              </a:rPr>
              <a:t>Fomenta el desarrollo de contenidos educativos abiertos.  </a:t>
            </a:r>
            <a:endParaRPr lang="es-CO" dirty="0">
              <a:solidFill>
                <a:srgbClr val="3F65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155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121AEFF-52A0-414B-A28C-B73F355631A5}"/>
              </a:ext>
            </a:extLst>
          </p:cNvPr>
          <p:cNvSpPr txBox="1"/>
          <p:nvPr/>
        </p:nvSpPr>
        <p:spPr>
          <a:xfrm>
            <a:off x="7120221" y="1681730"/>
            <a:ext cx="3861835" cy="1446550"/>
          </a:xfrm>
          <a:prstGeom prst="rect">
            <a:avLst/>
          </a:prstGeom>
          <a:noFill/>
        </p:spPr>
        <p:txBody>
          <a:bodyPr wrap="square" rtlCol="0">
            <a:spAutoFit/>
          </a:bodyPr>
          <a:lstStyle/>
          <a:p>
            <a:pPr algn="ctr"/>
            <a:r>
              <a:rPr lang="es-ES" sz="2400" dirty="0">
                <a:solidFill>
                  <a:srgbClr val="3F65AA"/>
                </a:solidFill>
                <a:latin typeface="Arial" panose="020B0604020202020204" pitchFamily="34" charset="0"/>
                <a:cs typeface="Arial" panose="020B0604020202020204" pitchFamily="34" charset="0"/>
              </a:rPr>
              <a:t>¿Cuáles estrategias podemos utilizar para presentar los contenidos</a:t>
            </a:r>
            <a:r>
              <a:rPr lang="es-CO" sz="2400" dirty="0">
                <a:solidFill>
                  <a:srgbClr val="3F65AA"/>
                </a:solidFill>
                <a:latin typeface="Arial" panose="020B0604020202020204" pitchFamily="34" charset="0"/>
                <a:cs typeface="Arial" panose="020B0604020202020204" pitchFamily="34" charset="0"/>
              </a:rPr>
              <a:t>?</a:t>
            </a:r>
            <a:endParaRPr lang="es-ES" sz="2400" dirty="0">
              <a:solidFill>
                <a:srgbClr val="3F65AA"/>
              </a:solidFill>
              <a:latin typeface="Arial" panose="020B0604020202020204" pitchFamily="34" charset="0"/>
              <a:cs typeface="Arial" panose="020B0604020202020204" pitchFamily="34" charset="0"/>
            </a:endParaRPr>
          </a:p>
          <a:p>
            <a:endParaRPr lang="es-CO" sz="1600" dirty="0">
              <a:solidFill>
                <a:srgbClr val="3F65AA"/>
              </a:solidFill>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3370F1A6-B03C-3B4A-B4D7-FF4876B34831}"/>
              </a:ext>
            </a:extLst>
          </p:cNvPr>
          <p:cNvSpPr txBox="1"/>
          <p:nvPr/>
        </p:nvSpPr>
        <p:spPr>
          <a:xfrm>
            <a:off x="2523066" y="414865"/>
            <a:ext cx="6896246" cy="1200329"/>
          </a:xfrm>
          <a:prstGeom prst="rect">
            <a:avLst/>
          </a:prstGeom>
          <a:noFill/>
        </p:spPr>
        <p:txBody>
          <a:bodyPr wrap="square" rtlCol="0">
            <a:spAutoFit/>
          </a:bodyPr>
          <a:lstStyle/>
          <a:p>
            <a:pPr algn="ctr"/>
            <a:r>
              <a:rPr lang="es-CO" sz="3600" b="1" dirty="0">
                <a:solidFill>
                  <a:srgbClr val="436CB7"/>
                </a:solidFill>
                <a:latin typeface="Arial" panose="020B0604020202020204" pitchFamily="34" charset="0"/>
                <a:cs typeface="Arial" panose="020B0604020202020204" pitchFamily="34" charset="0"/>
              </a:rPr>
              <a:t>DISEÑO PEDAGÓGICO</a:t>
            </a:r>
          </a:p>
          <a:p>
            <a:endParaRPr lang="es-CO" sz="3600" b="1" dirty="0">
              <a:solidFill>
                <a:srgbClr val="436CB7"/>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F21BEE7C-5577-CA4F-A187-CF1AB4A0B577}"/>
              </a:ext>
            </a:extLst>
          </p:cNvPr>
          <p:cNvSpPr/>
          <p:nvPr/>
        </p:nvSpPr>
        <p:spPr>
          <a:xfrm>
            <a:off x="11363848" y="0"/>
            <a:ext cx="829733" cy="829733"/>
          </a:xfrm>
          <a:prstGeom prst="rect">
            <a:avLst/>
          </a:prstGeom>
          <a:solidFill>
            <a:srgbClr val="E43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Arial" panose="020B0604020202020204" pitchFamily="34" charset="0"/>
            </a:endParaRPr>
          </a:p>
        </p:txBody>
      </p:sp>
      <p:sp>
        <p:nvSpPr>
          <p:cNvPr id="11" name="CuadroTexto 10">
            <a:extLst>
              <a:ext uri="{FF2B5EF4-FFF2-40B4-BE49-F238E27FC236}">
                <a16:creationId xmlns:a16="http://schemas.microsoft.com/office/drawing/2014/main" id="{72BE683C-05D3-B849-A65B-BA73D598E378}"/>
              </a:ext>
            </a:extLst>
          </p:cNvPr>
          <p:cNvSpPr txBox="1"/>
          <p:nvPr/>
        </p:nvSpPr>
        <p:spPr>
          <a:xfrm>
            <a:off x="11503690" y="30145"/>
            <a:ext cx="698358" cy="769441"/>
          </a:xfrm>
          <a:prstGeom prst="rect">
            <a:avLst/>
          </a:prstGeom>
          <a:noFill/>
        </p:spPr>
        <p:txBody>
          <a:bodyPr wrap="square" rtlCol="0">
            <a:spAutoFit/>
          </a:bodyPr>
          <a:lstStyle/>
          <a:p>
            <a:r>
              <a:rPr lang="es-CO" sz="4400" b="1" dirty="0">
                <a:solidFill>
                  <a:schemeClr val="bg1"/>
                </a:solidFill>
                <a:latin typeface="Arial" panose="020B0604020202020204" pitchFamily="34" charset="0"/>
                <a:cs typeface="Arial" panose="020B0604020202020204" pitchFamily="34" charset="0"/>
              </a:rPr>
              <a:t>2.</a:t>
            </a:r>
          </a:p>
        </p:txBody>
      </p:sp>
      <p:sp>
        <p:nvSpPr>
          <p:cNvPr id="8" name="CuadroTexto 7">
            <a:extLst>
              <a:ext uri="{FF2B5EF4-FFF2-40B4-BE49-F238E27FC236}">
                <a16:creationId xmlns:a16="http://schemas.microsoft.com/office/drawing/2014/main" id="{1BCC0A38-64B4-8445-A85E-5231FFED43DB}"/>
              </a:ext>
            </a:extLst>
          </p:cNvPr>
          <p:cNvSpPr txBox="1"/>
          <p:nvPr/>
        </p:nvSpPr>
        <p:spPr>
          <a:xfrm>
            <a:off x="9249979" y="200053"/>
            <a:ext cx="2476360" cy="338554"/>
          </a:xfrm>
          <a:prstGeom prst="rect">
            <a:avLst/>
          </a:prstGeom>
          <a:noFill/>
        </p:spPr>
        <p:txBody>
          <a:bodyPr wrap="square" rtlCol="0">
            <a:spAutoFit/>
          </a:bodyPr>
          <a:lstStyle/>
          <a:p>
            <a:r>
              <a:rPr lang="es-CO" sz="1600" dirty="0">
                <a:solidFill>
                  <a:srgbClr val="3F65AA"/>
                </a:solidFill>
                <a:latin typeface="Arial" panose="020B0604020202020204" pitchFamily="34" charset="0"/>
                <a:cs typeface="Arial" panose="020B0604020202020204" pitchFamily="34" charset="0"/>
              </a:rPr>
              <a:t>ESTRUCTURACIÓN</a:t>
            </a:r>
            <a:endParaRPr lang="es-CO" sz="1600" b="1" dirty="0">
              <a:solidFill>
                <a:srgbClr val="3F65AA"/>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D2E987B4-CBC8-B449-91A5-71AD05396201}"/>
              </a:ext>
            </a:extLst>
          </p:cNvPr>
          <p:cNvSpPr/>
          <p:nvPr/>
        </p:nvSpPr>
        <p:spPr>
          <a:xfrm>
            <a:off x="706118" y="1536749"/>
            <a:ext cx="3658347" cy="1938992"/>
          </a:xfrm>
          <a:prstGeom prst="rect">
            <a:avLst/>
          </a:prstGeom>
        </p:spPr>
        <p:txBody>
          <a:bodyPr wrap="square">
            <a:spAutoFit/>
          </a:bodyPr>
          <a:lstStyle/>
          <a:p>
            <a:pPr algn="ctr"/>
            <a:r>
              <a:rPr lang="es-ES" sz="2400" dirty="0">
                <a:solidFill>
                  <a:srgbClr val="3F65AA"/>
                </a:solidFill>
                <a:latin typeface="Arial" panose="020B0604020202020204" pitchFamily="34" charset="0"/>
                <a:cs typeface="Arial" panose="020B0604020202020204" pitchFamily="34" charset="0"/>
              </a:rPr>
              <a:t>¿Cuáles son las características, motivaciones, intereses y competencias de la audiencia?</a:t>
            </a:r>
          </a:p>
        </p:txBody>
      </p:sp>
      <p:sp>
        <p:nvSpPr>
          <p:cNvPr id="3" name="Rectángulo 2">
            <a:extLst>
              <a:ext uri="{FF2B5EF4-FFF2-40B4-BE49-F238E27FC236}">
                <a16:creationId xmlns:a16="http://schemas.microsoft.com/office/drawing/2014/main" id="{D15FAA16-C5B6-6941-BB6F-90F63766942C}"/>
              </a:ext>
            </a:extLst>
          </p:cNvPr>
          <p:cNvSpPr/>
          <p:nvPr/>
        </p:nvSpPr>
        <p:spPr>
          <a:xfrm>
            <a:off x="864324" y="4048600"/>
            <a:ext cx="3861835" cy="1569660"/>
          </a:xfrm>
          <a:prstGeom prst="rect">
            <a:avLst/>
          </a:prstGeom>
        </p:spPr>
        <p:txBody>
          <a:bodyPr wrap="square">
            <a:spAutoFit/>
          </a:bodyPr>
          <a:lstStyle/>
          <a:p>
            <a:pPr algn="ctr"/>
            <a:r>
              <a:rPr lang="es-ES" sz="2400" dirty="0">
                <a:solidFill>
                  <a:srgbClr val="3F65AA"/>
                </a:solidFill>
                <a:latin typeface="Arial" panose="020B0604020202020204" pitchFamily="34" charset="0"/>
                <a:cs typeface="Arial" panose="020B0604020202020204" pitchFamily="34" charset="0"/>
              </a:rPr>
              <a:t>¿Cuánto tiempo durará</a:t>
            </a:r>
          </a:p>
          <a:p>
            <a:pPr algn="ctr"/>
            <a:r>
              <a:rPr lang="es-ES" sz="2400" dirty="0">
                <a:solidFill>
                  <a:srgbClr val="3F65AA"/>
                </a:solidFill>
                <a:latin typeface="Arial" panose="020B0604020202020204" pitchFamily="34" charset="0"/>
                <a:cs typeface="Arial" panose="020B0604020202020204" pitchFamily="34" charset="0"/>
              </a:rPr>
              <a:t> el audio? </a:t>
            </a:r>
          </a:p>
          <a:p>
            <a:pPr algn="ctr"/>
            <a:r>
              <a:rPr lang="es-ES" sz="2400" dirty="0">
                <a:solidFill>
                  <a:srgbClr val="3F65AA"/>
                </a:solidFill>
                <a:latin typeface="Arial" panose="020B0604020202020204" pitchFamily="34" charset="0"/>
                <a:cs typeface="Arial" panose="020B0604020202020204" pitchFamily="34" charset="0"/>
              </a:rPr>
              <a:t>¿Para cuánto tiempo se propone este diseño?</a:t>
            </a:r>
          </a:p>
        </p:txBody>
      </p:sp>
      <p:sp>
        <p:nvSpPr>
          <p:cNvPr id="6" name="Rectángulo 5">
            <a:extLst>
              <a:ext uri="{FF2B5EF4-FFF2-40B4-BE49-F238E27FC236}">
                <a16:creationId xmlns:a16="http://schemas.microsoft.com/office/drawing/2014/main" id="{19929813-A3C7-5A40-B9C3-DAF25B36174E}"/>
              </a:ext>
            </a:extLst>
          </p:cNvPr>
          <p:cNvSpPr/>
          <p:nvPr/>
        </p:nvSpPr>
        <p:spPr>
          <a:xfrm>
            <a:off x="7236341" y="3293617"/>
            <a:ext cx="3861835" cy="2308324"/>
          </a:xfrm>
          <a:prstGeom prst="rect">
            <a:avLst/>
          </a:prstGeom>
        </p:spPr>
        <p:txBody>
          <a:bodyPr wrap="square">
            <a:spAutoFit/>
          </a:bodyPr>
          <a:lstStyle/>
          <a:p>
            <a:pPr algn="ctr"/>
            <a:r>
              <a:rPr lang="es-ES" sz="2000" dirty="0">
                <a:solidFill>
                  <a:srgbClr val="3F65AA"/>
                </a:solidFill>
                <a:latin typeface="Arial" panose="020B0604020202020204" pitchFamily="34" charset="0"/>
                <a:cs typeface="Arial" panose="020B0604020202020204" pitchFamily="34" charset="0"/>
              </a:rPr>
              <a:t> </a:t>
            </a:r>
            <a:r>
              <a:rPr lang="es-ES" sz="2400" dirty="0">
                <a:solidFill>
                  <a:srgbClr val="3F65AA"/>
                </a:solidFill>
                <a:latin typeface="Arial" panose="020B0604020202020204" pitchFamily="34" charset="0"/>
                <a:cs typeface="Arial" panose="020B0604020202020204" pitchFamily="34" charset="0"/>
              </a:rPr>
              <a:t>¿Cuáles son los componentes didácticos que debemos tener en cuenta para contribuir eficazmente al proceso de enseñanza aprendizaje</a:t>
            </a:r>
            <a:r>
              <a:rPr lang="es-CO" sz="2400" dirty="0">
                <a:solidFill>
                  <a:srgbClr val="3F65AA"/>
                </a:solidFill>
                <a:latin typeface="Arial" panose="020B0604020202020204" pitchFamily="34" charset="0"/>
                <a:cs typeface="Arial" panose="020B0604020202020204" pitchFamily="34" charset="0"/>
              </a:rPr>
              <a:t>?</a:t>
            </a:r>
            <a:endParaRPr lang="es-CO" sz="2000" dirty="0">
              <a:solidFill>
                <a:srgbClr val="3F65AA"/>
              </a:solidFill>
              <a:latin typeface="Arial" panose="020B0604020202020204" pitchFamily="34" charset="0"/>
              <a:cs typeface="Arial" panose="020B0604020202020204" pitchFamily="34" charset="0"/>
            </a:endParaRPr>
          </a:p>
        </p:txBody>
      </p:sp>
      <p:pic>
        <p:nvPicPr>
          <p:cNvPr id="14" name="Imagen 13">
            <a:extLst>
              <a:ext uri="{FF2B5EF4-FFF2-40B4-BE49-F238E27FC236}">
                <a16:creationId xmlns:a16="http://schemas.microsoft.com/office/drawing/2014/main" id="{11F41740-D359-604C-B19B-1797AB7DEA00}"/>
              </a:ext>
            </a:extLst>
          </p:cNvPr>
          <p:cNvPicPr>
            <a:picLocks noChangeAspect="1"/>
          </p:cNvPicPr>
          <p:nvPr/>
        </p:nvPicPr>
        <p:blipFill>
          <a:blip r:embed="rId2"/>
          <a:stretch>
            <a:fillRect/>
          </a:stretch>
        </p:blipFill>
        <p:spPr>
          <a:xfrm>
            <a:off x="4815981" y="1984724"/>
            <a:ext cx="2230924" cy="2677108"/>
          </a:xfrm>
          <a:prstGeom prst="rect">
            <a:avLst/>
          </a:prstGeom>
        </p:spPr>
      </p:pic>
      <p:sp>
        <p:nvSpPr>
          <p:cNvPr id="15" name="Google Shape;122;p13">
            <a:extLst>
              <a:ext uri="{FF2B5EF4-FFF2-40B4-BE49-F238E27FC236}">
                <a16:creationId xmlns:a16="http://schemas.microsoft.com/office/drawing/2014/main" id="{FB42B32B-076F-0549-A33F-C257AE95EBF1}"/>
              </a:ext>
            </a:extLst>
          </p:cNvPr>
          <p:cNvSpPr/>
          <p:nvPr/>
        </p:nvSpPr>
        <p:spPr>
          <a:xfrm>
            <a:off x="616581" y="1120334"/>
            <a:ext cx="858025" cy="989719"/>
          </a:xfrm>
          <a:custGeom>
            <a:avLst/>
            <a:gdLst/>
            <a:ahLst/>
            <a:cxnLst/>
            <a:rect l="l" t="t" r="r" b="b"/>
            <a:pathLst>
              <a:path w="185" h="220" extrusionOk="0">
                <a:moveTo>
                  <a:pt x="124" y="212"/>
                </a:moveTo>
                <a:cubicBezTo>
                  <a:pt x="124" y="217"/>
                  <a:pt x="121" y="220"/>
                  <a:pt x="116" y="220"/>
                </a:cubicBezTo>
                <a:cubicBezTo>
                  <a:pt x="70" y="220"/>
                  <a:pt x="70" y="220"/>
                  <a:pt x="70" y="220"/>
                </a:cubicBezTo>
                <a:cubicBezTo>
                  <a:pt x="66" y="220"/>
                  <a:pt x="62" y="217"/>
                  <a:pt x="62" y="212"/>
                </a:cubicBezTo>
                <a:cubicBezTo>
                  <a:pt x="62" y="212"/>
                  <a:pt x="62" y="212"/>
                  <a:pt x="62" y="212"/>
                </a:cubicBezTo>
                <a:cubicBezTo>
                  <a:pt x="62" y="208"/>
                  <a:pt x="66" y="205"/>
                  <a:pt x="70" y="205"/>
                </a:cubicBezTo>
                <a:cubicBezTo>
                  <a:pt x="116" y="205"/>
                  <a:pt x="116" y="205"/>
                  <a:pt x="116" y="205"/>
                </a:cubicBezTo>
                <a:cubicBezTo>
                  <a:pt x="121" y="205"/>
                  <a:pt x="124" y="208"/>
                  <a:pt x="124" y="212"/>
                </a:cubicBezTo>
                <a:close/>
                <a:moveTo>
                  <a:pt x="124" y="192"/>
                </a:moveTo>
                <a:cubicBezTo>
                  <a:pt x="124" y="188"/>
                  <a:pt x="121" y="185"/>
                  <a:pt x="116" y="185"/>
                </a:cubicBezTo>
                <a:cubicBezTo>
                  <a:pt x="70" y="185"/>
                  <a:pt x="70" y="185"/>
                  <a:pt x="70" y="185"/>
                </a:cubicBezTo>
                <a:cubicBezTo>
                  <a:pt x="66" y="185"/>
                  <a:pt x="62" y="188"/>
                  <a:pt x="62" y="192"/>
                </a:cubicBezTo>
                <a:cubicBezTo>
                  <a:pt x="62" y="192"/>
                  <a:pt x="62" y="192"/>
                  <a:pt x="62" y="192"/>
                </a:cubicBezTo>
                <a:cubicBezTo>
                  <a:pt x="62" y="196"/>
                  <a:pt x="66" y="200"/>
                  <a:pt x="70" y="200"/>
                </a:cubicBezTo>
                <a:cubicBezTo>
                  <a:pt x="116" y="200"/>
                  <a:pt x="116" y="200"/>
                  <a:pt x="116" y="200"/>
                </a:cubicBezTo>
                <a:cubicBezTo>
                  <a:pt x="121" y="200"/>
                  <a:pt x="124" y="196"/>
                  <a:pt x="124" y="192"/>
                </a:cubicBezTo>
                <a:close/>
                <a:moveTo>
                  <a:pt x="100" y="108"/>
                </a:moveTo>
                <a:cubicBezTo>
                  <a:pt x="91" y="108"/>
                  <a:pt x="91" y="108"/>
                  <a:pt x="91" y="108"/>
                </a:cubicBezTo>
                <a:cubicBezTo>
                  <a:pt x="86" y="108"/>
                  <a:pt x="86" y="108"/>
                  <a:pt x="86" y="108"/>
                </a:cubicBezTo>
                <a:cubicBezTo>
                  <a:pt x="86" y="180"/>
                  <a:pt x="86" y="180"/>
                  <a:pt x="86" y="180"/>
                </a:cubicBezTo>
                <a:cubicBezTo>
                  <a:pt x="88" y="180"/>
                  <a:pt x="90" y="180"/>
                  <a:pt x="93" y="180"/>
                </a:cubicBezTo>
                <a:cubicBezTo>
                  <a:pt x="93" y="180"/>
                  <a:pt x="93" y="180"/>
                  <a:pt x="93" y="180"/>
                </a:cubicBezTo>
                <a:cubicBezTo>
                  <a:pt x="93" y="180"/>
                  <a:pt x="93" y="180"/>
                  <a:pt x="93" y="180"/>
                </a:cubicBezTo>
                <a:cubicBezTo>
                  <a:pt x="93" y="180"/>
                  <a:pt x="93" y="180"/>
                  <a:pt x="93" y="180"/>
                </a:cubicBezTo>
                <a:cubicBezTo>
                  <a:pt x="93" y="180"/>
                  <a:pt x="93" y="180"/>
                  <a:pt x="93" y="180"/>
                </a:cubicBezTo>
                <a:cubicBezTo>
                  <a:pt x="96" y="180"/>
                  <a:pt x="98" y="180"/>
                  <a:pt x="100" y="180"/>
                </a:cubicBezTo>
                <a:lnTo>
                  <a:pt x="100" y="108"/>
                </a:lnTo>
                <a:close/>
                <a:moveTo>
                  <a:pt x="68" y="79"/>
                </a:moveTo>
                <a:cubicBezTo>
                  <a:pt x="61" y="79"/>
                  <a:pt x="56" y="84"/>
                  <a:pt x="56" y="90"/>
                </a:cubicBezTo>
                <a:cubicBezTo>
                  <a:pt x="56" y="96"/>
                  <a:pt x="61" y="101"/>
                  <a:pt x="68" y="101"/>
                </a:cubicBezTo>
                <a:cubicBezTo>
                  <a:pt x="79" y="101"/>
                  <a:pt x="79" y="101"/>
                  <a:pt x="79" y="101"/>
                </a:cubicBezTo>
                <a:cubicBezTo>
                  <a:pt x="79" y="90"/>
                  <a:pt x="79" y="90"/>
                  <a:pt x="79" y="90"/>
                </a:cubicBezTo>
                <a:cubicBezTo>
                  <a:pt x="79" y="84"/>
                  <a:pt x="74" y="79"/>
                  <a:pt x="68" y="79"/>
                </a:cubicBezTo>
                <a:close/>
                <a:moveTo>
                  <a:pt x="130" y="90"/>
                </a:moveTo>
                <a:cubicBezTo>
                  <a:pt x="130" y="84"/>
                  <a:pt x="125" y="79"/>
                  <a:pt x="119" y="79"/>
                </a:cubicBezTo>
                <a:cubicBezTo>
                  <a:pt x="113" y="79"/>
                  <a:pt x="108" y="84"/>
                  <a:pt x="108" y="90"/>
                </a:cubicBezTo>
                <a:cubicBezTo>
                  <a:pt x="108" y="101"/>
                  <a:pt x="108" y="101"/>
                  <a:pt x="108" y="101"/>
                </a:cubicBezTo>
                <a:cubicBezTo>
                  <a:pt x="119" y="101"/>
                  <a:pt x="119" y="101"/>
                  <a:pt x="119" y="101"/>
                </a:cubicBezTo>
                <a:cubicBezTo>
                  <a:pt x="125" y="101"/>
                  <a:pt x="130" y="96"/>
                  <a:pt x="130" y="90"/>
                </a:cubicBezTo>
                <a:close/>
                <a:moveTo>
                  <a:pt x="154" y="70"/>
                </a:moveTo>
                <a:cubicBezTo>
                  <a:pt x="149" y="50"/>
                  <a:pt x="126" y="29"/>
                  <a:pt x="93" y="29"/>
                </a:cubicBezTo>
                <a:cubicBezTo>
                  <a:pt x="61" y="29"/>
                  <a:pt x="37" y="50"/>
                  <a:pt x="32" y="70"/>
                </a:cubicBezTo>
                <a:cubicBezTo>
                  <a:pt x="28" y="85"/>
                  <a:pt x="32" y="99"/>
                  <a:pt x="39" y="113"/>
                </a:cubicBezTo>
                <a:cubicBezTo>
                  <a:pt x="45" y="125"/>
                  <a:pt x="52" y="135"/>
                  <a:pt x="58" y="148"/>
                </a:cubicBezTo>
                <a:cubicBezTo>
                  <a:pt x="61" y="155"/>
                  <a:pt x="62" y="165"/>
                  <a:pt x="64" y="172"/>
                </a:cubicBezTo>
                <a:cubicBezTo>
                  <a:pt x="65" y="178"/>
                  <a:pt x="67" y="180"/>
                  <a:pt x="74" y="180"/>
                </a:cubicBezTo>
                <a:cubicBezTo>
                  <a:pt x="76" y="180"/>
                  <a:pt x="77" y="180"/>
                  <a:pt x="79" y="180"/>
                </a:cubicBezTo>
                <a:cubicBezTo>
                  <a:pt x="79" y="108"/>
                  <a:pt x="79" y="108"/>
                  <a:pt x="79" y="108"/>
                </a:cubicBezTo>
                <a:cubicBezTo>
                  <a:pt x="68" y="108"/>
                  <a:pt x="68" y="108"/>
                  <a:pt x="68" y="108"/>
                </a:cubicBezTo>
                <a:cubicBezTo>
                  <a:pt x="63" y="108"/>
                  <a:pt x="58" y="106"/>
                  <a:pt x="55" y="103"/>
                </a:cubicBezTo>
                <a:cubicBezTo>
                  <a:pt x="51" y="99"/>
                  <a:pt x="49" y="95"/>
                  <a:pt x="49" y="90"/>
                </a:cubicBezTo>
                <a:cubicBezTo>
                  <a:pt x="49" y="85"/>
                  <a:pt x="51" y="80"/>
                  <a:pt x="55" y="77"/>
                </a:cubicBezTo>
                <a:cubicBezTo>
                  <a:pt x="58" y="74"/>
                  <a:pt x="63" y="72"/>
                  <a:pt x="68" y="72"/>
                </a:cubicBezTo>
                <a:cubicBezTo>
                  <a:pt x="78" y="72"/>
                  <a:pt x="86" y="80"/>
                  <a:pt x="86" y="90"/>
                </a:cubicBezTo>
                <a:cubicBezTo>
                  <a:pt x="86" y="90"/>
                  <a:pt x="86" y="90"/>
                  <a:pt x="86" y="90"/>
                </a:cubicBezTo>
                <a:cubicBezTo>
                  <a:pt x="86" y="101"/>
                  <a:pt x="86" y="101"/>
                  <a:pt x="86" y="101"/>
                </a:cubicBezTo>
                <a:cubicBezTo>
                  <a:pt x="91" y="101"/>
                  <a:pt x="91" y="101"/>
                  <a:pt x="91" y="101"/>
                </a:cubicBezTo>
                <a:cubicBezTo>
                  <a:pt x="100" y="101"/>
                  <a:pt x="100" y="101"/>
                  <a:pt x="100" y="101"/>
                </a:cubicBezTo>
                <a:cubicBezTo>
                  <a:pt x="100" y="90"/>
                  <a:pt x="100" y="90"/>
                  <a:pt x="100" y="90"/>
                </a:cubicBezTo>
                <a:cubicBezTo>
                  <a:pt x="100" y="90"/>
                  <a:pt x="100" y="90"/>
                  <a:pt x="100" y="90"/>
                </a:cubicBezTo>
                <a:cubicBezTo>
                  <a:pt x="100" y="85"/>
                  <a:pt x="102" y="80"/>
                  <a:pt x="106" y="77"/>
                </a:cubicBezTo>
                <a:cubicBezTo>
                  <a:pt x="109" y="74"/>
                  <a:pt x="114" y="72"/>
                  <a:pt x="119" y="72"/>
                </a:cubicBezTo>
                <a:cubicBezTo>
                  <a:pt x="124" y="72"/>
                  <a:pt x="128" y="74"/>
                  <a:pt x="132" y="77"/>
                </a:cubicBezTo>
                <a:cubicBezTo>
                  <a:pt x="135" y="80"/>
                  <a:pt x="137" y="85"/>
                  <a:pt x="137" y="90"/>
                </a:cubicBezTo>
                <a:cubicBezTo>
                  <a:pt x="137" y="95"/>
                  <a:pt x="135" y="99"/>
                  <a:pt x="132" y="103"/>
                </a:cubicBezTo>
                <a:cubicBezTo>
                  <a:pt x="128" y="106"/>
                  <a:pt x="124" y="108"/>
                  <a:pt x="119" y="108"/>
                </a:cubicBezTo>
                <a:cubicBezTo>
                  <a:pt x="108" y="108"/>
                  <a:pt x="108" y="108"/>
                  <a:pt x="108" y="108"/>
                </a:cubicBezTo>
                <a:cubicBezTo>
                  <a:pt x="108" y="180"/>
                  <a:pt x="108" y="180"/>
                  <a:pt x="108" y="180"/>
                </a:cubicBezTo>
                <a:cubicBezTo>
                  <a:pt x="109" y="180"/>
                  <a:pt x="111" y="180"/>
                  <a:pt x="112" y="180"/>
                </a:cubicBezTo>
                <a:cubicBezTo>
                  <a:pt x="119" y="180"/>
                  <a:pt x="121" y="178"/>
                  <a:pt x="123" y="172"/>
                </a:cubicBezTo>
                <a:cubicBezTo>
                  <a:pt x="124" y="165"/>
                  <a:pt x="126" y="155"/>
                  <a:pt x="129" y="148"/>
                </a:cubicBezTo>
                <a:cubicBezTo>
                  <a:pt x="134" y="135"/>
                  <a:pt x="141" y="125"/>
                  <a:pt x="147" y="113"/>
                </a:cubicBezTo>
                <a:cubicBezTo>
                  <a:pt x="154" y="99"/>
                  <a:pt x="158" y="85"/>
                  <a:pt x="154" y="70"/>
                </a:cubicBezTo>
                <a:close/>
                <a:moveTo>
                  <a:pt x="100" y="6"/>
                </a:moveTo>
                <a:cubicBezTo>
                  <a:pt x="100" y="3"/>
                  <a:pt x="97" y="0"/>
                  <a:pt x="93" y="0"/>
                </a:cubicBezTo>
                <a:cubicBezTo>
                  <a:pt x="93" y="0"/>
                  <a:pt x="93" y="0"/>
                  <a:pt x="93" y="0"/>
                </a:cubicBezTo>
                <a:cubicBezTo>
                  <a:pt x="89" y="0"/>
                  <a:pt x="86" y="3"/>
                  <a:pt x="86" y="6"/>
                </a:cubicBezTo>
                <a:cubicBezTo>
                  <a:pt x="86" y="19"/>
                  <a:pt x="86" y="19"/>
                  <a:pt x="86" y="19"/>
                </a:cubicBezTo>
                <a:cubicBezTo>
                  <a:pt x="86" y="22"/>
                  <a:pt x="89" y="25"/>
                  <a:pt x="93" y="25"/>
                </a:cubicBezTo>
                <a:cubicBezTo>
                  <a:pt x="93" y="25"/>
                  <a:pt x="93" y="25"/>
                  <a:pt x="93" y="25"/>
                </a:cubicBezTo>
                <a:cubicBezTo>
                  <a:pt x="97" y="25"/>
                  <a:pt x="100" y="22"/>
                  <a:pt x="100" y="19"/>
                </a:cubicBezTo>
                <a:lnTo>
                  <a:pt x="100" y="6"/>
                </a:lnTo>
                <a:close/>
                <a:moveTo>
                  <a:pt x="137" y="17"/>
                </a:moveTo>
                <a:cubicBezTo>
                  <a:pt x="139" y="14"/>
                  <a:pt x="138" y="10"/>
                  <a:pt x="134" y="8"/>
                </a:cubicBezTo>
                <a:cubicBezTo>
                  <a:pt x="134" y="8"/>
                  <a:pt x="134" y="8"/>
                  <a:pt x="134" y="8"/>
                </a:cubicBezTo>
                <a:cubicBezTo>
                  <a:pt x="131" y="6"/>
                  <a:pt x="127" y="8"/>
                  <a:pt x="125" y="11"/>
                </a:cubicBezTo>
                <a:cubicBezTo>
                  <a:pt x="119" y="22"/>
                  <a:pt x="119" y="22"/>
                  <a:pt x="119" y="22"/>
                </a:cubicBezTo>
                <a:cubicBezTo>
                  <a:pt x="118" y="25"/>
                  <a:pt x="119" y="29"/>
                  <a:pt x="122" y="31"/>
                </a:cubicBezTo>
                <a:cubicBezTo>
                  <a:pt x="122" y="31"/>
                  <a:pt x="122" y="31"/>
                  <a:pt x="122" y="31"/>
                </a:cubicBezTo>
                <a:cubicBezTo>
                  <a:pt x="125" y="33"/>
                  <a:pt x="129" y="31"/>
                  <a:pt x="131" y="28"/>
                </a:cubicBezTo>
                <a:lnTo>
                  <a:pt x="137" y="17"/>
                </a:lnTo>
                <a:close/>
                <a:moveTo>
                  <a:pt x="164" y="39"/>
                </a:moveTo>
                <a:cubicBezTo>
                  <a:pt x="167" y="36"/>
                  <a:pt x="167" y="32"/>
                  <a:pt x="165" y="29"/>
                </a:cubicBezTo>
                <a:cubicBezTo>
                  <a:pt x="165" y="29"/>
                  <a:pt x="165" y="29"/>
                  <a:pt x="165" y="29"/>
                </a:cubicBezTo>
                <a:cubicBezTo>
                  <a:pt x="163" y="27"/>
                  <a:pt x="158" y="26"/>
                  <a:pt x="156" y="29"/>
                </a:cubicBezTo>
                <a:cubicBezTo>
                  <a:pt x="146" y="37"/>
                  <a:pt x="146" y="37"/>
                  <a:pt x="146" y="37"/>
                </a:cubicBezTo>
                <a:cubicBezTo>
                  <a:pt x="144" y="40"/>
                  <a:pt x="143" y="44"/>
                  <a:pt x="146" y="47"/>
                </a:cubicBezTo>
                <a:cubicBezTo>
                  <a:pt x="146" y="47"/>
                  <a:pt x="146" y="47"/>
                  <a:pt x="146" y="47"/>
                </a:cubicBezTo>
                <a:cubicBezTo>
                  <a:pt x="148" y="49"/>
                  <a:pt x="152" y="50"/>
                  <a:pt x="155" y="47"/>
                </a:cubicBezTo>
                <a:lnTo>
                  <a:pt x="164" y="39"/>
                </a:lnTo>
                <a:close/>
                <a:moveTo>
                  <a:pt x="179" y="72"/>
                </a:moveTo>
                <a:cubicBezTo>
                  <a:pt x="183" y="71"/>
                  <a:pt x="185" y="68"/>
                  <a:pt x="184" y="64"/>
                </a:cubicBezTo>
                <a:cubicBezTo>
                  <a:pt x="184" y="64"/>
                  <a:pt x="184" y="64"/>
                  <a:pt x="184" y="64"/>
                </a:cubicBezTo>
                <a:cubicBezTo>
                  <a:pt x="184" y="60"/>
                  <a:pt x="180" y="58"/>
                  <a:pt x="177" y="59"/>
                </a:cubicBezTo>
                <a:cubicBezTo>
                  <a:pt x="164" y="61"/>
                  <a:pt x="164" y="61"/>
                  <a:pt x="164" y="61"/>
                </a:cubicBezTo>
                <a:cubicBezTo>
                  <a:pt x="161" y="62"/>
                  <a:pt x="158" y="65"/>
                  <a:pt x="159" y="69"/>
                </a:cubicBezTo>
                <a:cubicBezTo>
                  <a:pt x="159" y="69"/>
                  <a:pt x="159" y="69"/>
                  <a:pt x="159" y="69"/>
                </a:cubicBezTo>
                <a:cubicBezTo>
                  <a:pt x="160" y="72"/>
                  <a:pt x="163" y="75"/>
                  <a:pt x="167" y="74"/>
                </a:cubicBezTo>
                <a:lnTo>
                  <a:pt x="179" y="72"/>
                </a:lnTo>
                <a:close/>
                <a:moveTo>
                  <a:pt x="176" y="108"/>
                </a:moveTo>
                <a:cubicBezTo>
                  <a:pt x="180" y="108"/>
                  <a:pt x="183" y="106"/>
                  <a:pt x="184" y="103"/>
                </a:cubicBezTo>
                <a:cubicBezTo>
                  <a:pt x="184" y="103"/>
                  <a:pt x="184" y="103"/>
                  <a:pt x="184" y="103"/>
                </a:cubicBezTo>
                <a:cubicBezTo>
                  <a:pt x="185" y="99"/>
                  <a:pt x="182" y="95"/>
                  <a:pt x="179" y="95"/>
                </a:cubicBezTo>
                <a:cubicBezTo>
                  <a:pt x="166" y="92"/>
                  <a:pt x="166" y="92"/>
                  <a:pt x="166" y="92"/>
                </a:cubicBezTo>
                <a:cubicBezTo>
                  <a:pt x="163" y="91"/>
                  <a:pt x="159" y="94"/>
                  <a:pt x="159" y="97"/>
                </a:cubicBezTo>
                <a:cubicBezTo>
                  <a:pt x="159" y="97"/>
                  <a:pt x="159" y="97"/>
                  <a:pt x="159" y="97"/>
                </a:cubicBezTo>
                <a:cubicBezTo>
                  <a:pt x="158" y="101"/>
                  <a:pt x="160" y="105"/>
                  <a:pt x="164" y="105"/>
                </a:cubicBezTo>
                <a:lnTo>
                  <a:pt x="176" y="108"/>
                </a:lnTo>
                <a:close/>
                <a:moveTo>
                  <a:pt x="54" y="28"/>
                </a:moveTo>
                <a:cubicBezTo>
                  <a:pt x="56" y="31"/>
                  <a:pt x="60" y="33"/>
                  <a:pt x="63" y="31"/>
                </a:cubicBezTo>
                <a:cubicBezTo>
                  <a:pt x="63" y="31"/>
                  <a:pt x="63" y="31"/>
                  <a:pt x="63" y="31"/>
                </a:cubicBezTo>
                <a:cubicBezTo>
                  <a:pt x="67" y="29"/>
                  <a:pt x="68" y="25"/>
                  <a:pt x="66" y="22"/>
                </a:cubicBezTo>
                <a:cubicBezTo>
                  <a:pt x="60" y="11"/>
                  <a:pt x="60" y="11"/>
                  <a:pt x="60" y="11"/>
                </a:cubicBezTo>
                <a:cubicBezTo>
                  <a:pt x="58" y="8"/>
                  <a:pt x="54" y="6"/>
                  <a:pt x="51" y="8"/>
                </a:cubicBezTo>
                <a:cubicBezTo>
                  <a:pt x="51" y="8"/>
                  <a:pt x="51" y="8"/>
                  <a:pt x="51" y="8"/>
                </a:cubicBezTo>
                <a:cubicBezTo>
                  <a:pt x="48" y="10"/>
                  <a:pt x="47" y="14"/>
                  <a:pt x="48" y="17"/>
                </a:cubicBezTo>
                <a:lnTo>
                  <a:pt x="54" y="28"/>
                </a:lnTo>
                <a:close/>
                <a:moveTo>
                  <a:pt x="30" y="47"/>
                </a:moveTo>
                <a:cubicBezTo>
                  <a:pt x="33" y="50"/>
                  <a:pt x="37" y="49"/>
                  <a:pt x="40" y="47"/>
                </a:cubicBezTo>
                <a:cubicBezTo>
                  <a:pt x="40" y="47"/>
                  <a:pt x="40" y="47"/>
                  <a:pt x="40" y="47"/>
                </a:cubicBezTo>
                <a:cubicBezTo>
                  <a:pt x="42" y="44"/>
                  <a:pt x="42" y="40"/>
                  <a:pt x="39" y="37"/>
                </a:cubicBezTo>
                <a:cubicBezTo>
                  <a:pt x="30" y="29"/>
                  <a:pt x="30" y="29"/>
                  <a:pt x="30" y="29"/>
                </a:cubicBezTo>
                <a:cubicBezTo>
                  <a:pt x="27" y="26"/>
                  <a:pt x="23" y="27"/>
                  <a:pt x="20" y="29"/>
                </a:cubicBezTo>
                <a:cubicBezTo>
                  <a:pt x="20" y="29"/>
                  <a:pt x="20" y="29"/>
                  <a:pt x="20" y="29"/>
                </a:cubicBezTo>
                <a:cubicBezTo>
                  <a:pt x="18" y="32"/>
                  <a:pt x="18" y="36"/>
                  <a:pt x="21" y="39"/>
                </a:cubicBezTo>
                <a:lnTo>
                  <a:pt x="30" y="47"/>
                </a:lnTo>
                <a:close/>
                <a:moveTo>
                  <a:pt x="19" y="74"/>
                </a:moveTo>
                <a:cubicBezTo>
                  <a:pt x="22" y="75"/>
                  <a:pt x="26" y="72"/>
                  <a:pt x="26" y="69"/>
                </a:cubicBezTo>
                <a:cubicBezTo>
                  <a:pt x="26" y="69"/>
                  <a:pt x="26" y="69"/>
                  <a:pt x="26" y="69"/>
                </a:cubicBezTo>
                <a:cubicBezTo>
                  <a:pt x="27" y="65"/>
                  <a:pt x="25" y="62"/>
                  <a:pt x="21" y="61"/>
                </a:cubicBezTo>
                <a:cubicBezTo>
                  <a:pt x="9" y="59"/>
                  <a:pt x="9" y="59"/>
                  <a:pt x="9" y="59"/>
                </a:cubicBezTo>
                <a:cubicBezTo>
                  <a:pt x="5" y="58"/>
                  <a:pt x="2" y="60"/>
                  <a:pt x="1" y="64"/>
                </a:cubicBezTo>
                <a:cubicBezTo>
                  <a:pt x="1" y="64"/>
                  <a:pt x="1" y="64"/>
                  <a:pt x="1" y="64"/>
                </a:cubicBezTo>
                <a:cubicBezTo>
                  <a:pt x="0" y="68"/>
                  <a:pt x="3" y="71"/>
                  <a:pt x="6" y="72"/>
                </a:cubicBezTo>
                <a:lnTo>
                  <a:pt x="19" y="74"/>
                </a:lnTo>
                <a:close/>
                <a:moveTo>
                  <a:pt x="22" y="105"/>
                </a:moveTo>
                <a:cubicBezTo>
                  <a:pt x="25" y="105"/>
                  <a:pt x="28" y="101"/>
                  <a:pt x="27" y="97"/>
                </a:cubicBezTo>
                <a:cubicBezTo>
                  <a:pt x="27" y="97"/>
                  <a:pt x="27" y="97"/>
                  <a:pt x="27" y="97"/>
                </a:cubicBezTo>
                <a:cubicBezTo>
                  <a:pt x="26" y="94"/>
                  <a:pt x="23" y="91"/>
                  <a:pt x="19" y="92"/>
                </a:cubicBezTo>
                <a:cubicBezTo>
                  <a:pt x="7" y="95"/>
                  <a:pt x="7" y="95"/>
                  <a:pt x="7" y="95"/>
                </a:cubicBezTo>
                <a:cubicBezTo>
                  <a:pt x="3" y="95"/>
                  <a:pt x="1" y="99"/>
                  <a:pt x="2" y="103"/>
                </a:cubicBezTo>
                <a:cubicBezTo>
                  <a:pt x="2" y="103"/>
                  <a:pt x="2" y="103"/>
                  <a:pt x="2" y="103"/>
                </a:cubicBezTo>
                <a:cubicBezTo>
                  <a:pt x="2" y="106"/>
                  <a:pt x="6" y="108"/>
                  <a:pt x="9" y="108"/>
                </a:cubicBezTo>
                <a:lnTo>
                  <a:pt x="22" y="105"/>
                </a:lnTo>
                <a:close/>
              </a:path>
            </a:pathLst>
          </a:custGeom>
          <a:solidFill>
            <a:srgbClr val="E2495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dirty="0">
              <a:solidFill>
                <a:schemeClr val="dk1"/>
              </a:solidFill>
              <a:latin typeface="Calibri"/>
              <a:ea typeface="Calibri"/>
              <a:cs typeface="Calibri"/>
              <a:sym typeface="Calibri"/>
            </a:endParaRPr>
          </a:p>
        </p:txBody>
      </p:sp>
      <p:sp>
        <p:nvSpPr>
          <p:cNvPr id="16" name="Google Shape;118;p13">
            <a:extLst>
              <a:ext uri="{FF2B5EF4-FFF2-40B4-BE49-F238E27FC236}">
                <a16:creationId xmlns:a16="http://schemas.microsoft.com/office/drawing/2014/main" id="{8C6374EF-7E10-1B44-A234-67D742EB6EAE}"/>
              </a:ext>
            </a:extLst>
          </p:cNvPr>
          <p:cNvSpPr/>
          <p:nvPr/>
        </p:nvSpPr>
        <p:spPr>
          <a:xfrm>
            <a:off x="10556396" y="5593760"/>
            <a:ext cx="1257383" cy="728492"/>
          </a:xfrm>
          <a:custGeom>
            <a:avLst/>
            <a:gdLst/>
            <a:ahLst/>
            <a:cxnLst/>
            <a:rect l="l" t="t" r="r" b="b"/>
            <a:pathLst>
              <a:path w="231" h="155" extrusionOk="0">
                <a:moveTo>
                  <a:pt x="184" y="15"/>
                </a:moveTo>
                <a:cubicBezTo>
                  <a:pt x="205" y="69"/>
                  <a:pt x="205" y="69"/>
                  <a:pt x="205" y="69"/>
                </a:cubicBezTo>
                <a:cubicBezTo>
                  <a:pt x="178" y="80"/>
                  <a:pt x="178" y="80"/>
                  <a:pt x="178" y="80"/>
                </a:cubicBezTo>
                <a:cubicBezTo>
                  <a:pt x="164" y="68"/>
                  <a:pt x="121" y="31"/>
                  <a:pt x="117" y="30"/>
                </a:cubicBezTo>
                <a:cubicBezTo>
                  <a:pt x="114" y="30"/>
                  <a:pt x="101" y="35"/>
                  <a:pt x="99" y="36"/>
                </a:cubicBezTo>
                <a:cubicBezTo>
                  <a:pt x="99" y="36"/>
                  <a:pt x="91" y="38"/>
                  <a:pt x="84" y="38"/>
                </a:cubicBezTo>
                <a:cubicBezTo>
                  <a:pt x="80" y="38"/>
                  <a:pt x="78" y="37"/>
                  <a:pt x="76" y="36"/>
                </a:cubicBezTo>
                <a:cubicBezTo>
                  <a:pt x="74" y="35"/>
                  <a:pt x="73" y="34"/>
                  <a:pt x="74" y="33"/>
                </a:cubicBezTo>
                <a:cubicBezTo>
                  <a:pt x="74" y="30"/>
                  <a:pt x="77" y="27"/>
                  <a:pt x="78" y="26"/>
                </a:cubicBezTo>
                <a:cubicBezTo>
                  <a:pt x="90" y="20"/>
                  <a:pt x="120" y="8"/>
                  <a:pt x="124" y="8"/>
                </a:cubicBezTo>
                <a:cubicBezTo>
                  <a:pt x="124" y="8"/>
                  <a:pt x="124" y="8"/>
                  <a:pt x="124" y="8"/>
                </a:cubicBezTo>
                <a:cubicBezTo>
                  <a:pt x="131" y="8"/>
                  <a:pt x="178" y="14"/>
                  <a:pt x="184" y="15"/>
                </a:cubicBezTo>
                <a:close/>
                <a:moveTo>
                  <a:pt x="203" y="0"/>
                </a:moveTo>
                <a:cubicBezTo>
                  <a:pt x="202" y="0"/>
                  <a:pt x="201" y="0"/>
                  <a:pt x="201" y="1"/>
                </a:cubicBezTo>
                <a:cubicBezTo>
                  <a:pt x="192" y="4"/>
                  <a:pt x="192" y="4"/>
                  <a:pt x="192" y="4"/>
                </a:cubicBezTo>
                <a:cubicBezTo>
                  <a:pt x="190" y="5"/>
                  <a:pt x="189" y="6"/>
                  <a:pt x="188" y="7"/>
                </a:cubicBezTo>
                <a:cubicBezTo>
                  <a:pt x="188" y="9"/>
                  <a:pt x="188" y="10"/>
                  <a:pt x="188" y="12"/>
                </a:cubicBezTo>
                <a:cubicBezTo>
                  <a:pt x="211" y="68"/>
                  <a:pt x="211" y="68"/>
                  <a:pt x="211" y="68"/>
                </a:cubicBezTo>
                <a:cubicBezTo>
                  <a:pt x="212" y="71"/>
                  <a:pt x="215" y="73"/>
                  <a:pt x="218" y="72"/>
                </a:cubicBezTo>
                <a:cubicBezTo>
                  <a:pt x="227" y="68"/>
                  <a:pt x="227" y="68"/>
                  <a:pt x="227" y="68"/>
                </a:cubicBezTo>
                <a:cubicBezTo>
                  <a:pt x="229" y="67"/>
                  <a:pt x="230" y="66"/>
                  <a:pt x="231" y="65"/>
                </a:cubicBezTo>
                <a:cubicBezTo>
                  <a:pt x="231" y="63"/>
                  <a:pt x="231" y="62"/>
                  <a:pt x="231" y="60"/>
                </a:cubicBezTo>
                <a:cubicBezTo>
                  <a:pt x="208" y="4"/>
                  <a:pt x="208" y="4"/>
                  <a:pt x="208" y="4"/>
                </a:cubicBezTo>
                <a:cubicBezTo>
                  <a:pt x="207" y="2"/>
                  <a:pt x="205" y="0"/>
                  <a:pt x="203" y="0"/>
                </a:cubicBezTo>
                <a:close/>
                <a:moveTo>
                  <a:pt x="0" y="77"/>
                </a:moveTo>
                <a:cubicBezTo>
                  <a:pt x="0" y="79"/>
                  <a:pt x="0" y="81"/>
                  <a:pt x="1" y="82"/>
                </a:cubicBezTo>
                <a:cubicBezTo>
                  <a:pt x="2" y="83"/>
                  <a:pt x="4" y="84"/>
                  <a:pt x="5" y="84"/>
                </a:cubicBezTo>
                <a:cubicBezTo>
                  <a:pt x="15" y="85"/>
                  <a:pt x="15" y="85"/>
                  <a:pt x="15" y="85"/>
                </a:cubicBezTo>
                <a:cubicBezTo>
                  <a:pt x="18" y="85"/>
                  <a:pt x="21" y="82"/>
                  <a:pt x="21" y="79"/>
                </a:cubicBezTo>
                <a:cubicBezTo>
                  <a:pt x="26" y="16"/>
                  <a:pt x="26" y="16"/>
                  <a:pt x="26" y="16"/>
                </a:cubicBezTo>
                <a:cubicBezTo>
                  <a:pt x="26" y="14"/>
                  <a:pt x="26" y="13"/>
                  <a:pt x="25" y="11"/>
                </a:cubicBezTo>
                <a:cubicBezTo>
                  <a:pt x="24" y="10"/>
                  <a:pt x="22" y="9"/>
                  <a:pt x="21" y="9"/>
                </a:cubicBezTo>
                <a:cubicBezTo>
                  <a:pt x="11" y="9"/>
                  <a:pt x="11" y="9"/>
                  <a:pt x="11" y="9"/>
                </a:cubicBezTo>
                <a:cubicBezTo>
                  <a:pt x="11" y="9"/>
                  <a:pt x="11" y="9"/>
                  <a:pt x="11" y="9"/>
                </a:cubicBezTo>
                <a:cubicBezTo>
                  <a:pt x="7" y="9"/>
                  <a:pt x="5" y="11"/>
                  <a:pt x="5" y="14"/>
                </a:cubicBezTo>
                <a:lnTo>
                  <a:pt x="0" y="77"/>
                </a:lnTo>
                <a:close/>
                <a:moveTo>
                  <a:pt x="95" y="134"/>
                </a:moveTo>
                <a:cubicBezTo>
                  <a:pt x="94" y="132"/>
                  <a:pt x="93" y="130"/>
                  <a:pt x="91" y="128"/>
                </a:cubicBezTo>
                <a:cubicBezTo>
                  <a:pt x="87" y="125"/>
                  <a:pt x="83" y="125"/>
                  <a:pt x="80" y="130"/>
                </a:cubicBezTo>
                <a:cubicBezTo>
                  <a:pt x="75" y="135"/>
                  <a:pt x="75" y="135"/>
                  <a:pt x="75" y="135"/>
                </a:cubicBezTo>
                <a:cubicBezTo>
                  <a:pt x="75" y="136"/>
                  <a:pt x="75" y="136"/>
                  <a:pt x="75" y="136"/>
                </a:cubicBezTo>
                <a:cubicBezTo>
                  <a:pt x="71" y="140"/>
                  <a:pt x="71" y="140"/>
                  <a:pt x="71" y="140"/>
                </a:cubicBezTo>
                <a:cubicBezTo>
                  <a:pt x="66" y="146"/>
                  <a:pt x="71" y="151"/>
                  <a:pt x="72" y="153"/>
                </a:cubicBezTo>
                <a:cubicBezTo>
                  <a:pt x="74" y="154"/>
                  <a:pt x="76" y="155"/>
                  <a:pt x="78" y="155"/>
                </a:cubicBezTo>
                <a:cubicBezTo>
                  <a:pt x="80" y="155"/>
                  <a:pt x="82" y="154"/>
                  <a:pt x="84" y="151"/>
                </a:cubicBezTo>
                <a:cubicBezTo>
                  <a:pt x="90" y="143"/>
                  <a:pt x="90" y="143"/>
                  <a:pt x="90" y="143"/>
                </a:cubicBezTo>
                <a:cubicBezTo>
                  <a:pt x="90" y="143"/>
                  <a:pt x="90" y="143"/>
                  <a:pt x="90" y="143"/>
                </a:cubicBezTo>
                <a:cubicBezTo>
                  <a:pt x="93" y="141"/>
                  <a:pt x="93" y="141"/>
                  <a:pt x="93" y="141"/>
                </a:cubicBezTo>
                <a:cubicBezTo>
                  <a:pt x="95" y="138"/>
                  <a:pt x="95" y="136"/>
                  <a:pt x="95" y="134"/>
                </a:cubicBezTo>
                <a:close/>
                <a:moveTo>
                  <a:pt x="50" y="130"/>
                </a:moveTo>
                <a:cubicBezTo>
                  <a:pt x="47" y="134"/>
                  <a:pt x="47" y="137"/>
                  <a:pt x="52" y="141"/>
                </a:cubicBezTo>
                <a:cubicBezTo>
                  <a:pt x="56" y="145"/>
                  <a:pt x="61" y="144"/>
                  <a:pt x="64" y="140"/>
                </a:cubicBezTo>
                <a:cubicBezTo>
                  <a:pt x="75" y="127"/>
                  <a:pt x="75" y="127"/>
                  <a:pt x="75" y="127"/>
                </a:cubicBezTo>
                <a:cubicBezTo>
                  <a:pt x="80" y="120"/>
                  <a:pt x="75" y="116"/>
                  <a:pt x="74" y="114"/>
                </a:cubicBezTo>
                <a:cubicBezTo>
                  <a:pt x="70" y="111"/>
                  <a:pt x="66" y="111"/>
                  <a:pt x="62" y="116"/>
                </a:cubicBezTo>
                <a:cubicBezTo>
                  <a:pt x="56" y="123"/>
                  <a:pt x="56" y="123"/>
                  <a:pt x="56" y="123"/>
                </a:cubicBezTo>
                <a:cubicBezTo>
                  <a:pt x="56" y="123"/>
                  <a:pt x="56" y="123"/>
                  <a:pt x="56" y="123"/>
                </a:cubicBezTo>
                <a:cubicBezTo>
                  <a:pt x="55" y="124"/>
                  <a:pt x="55" y="124"/>
                  <a:pt x="55" y="124"/>
                </a:cubicBezTo>
                <a:lnTo>
                  <a:pt x="50" y="130"/>
                </a:lnTo>
                <a:close/>
                <a:moveTo>
                  <a:pt x="34" y="114"/>
                </a:moveTo>
                <a:cubicBezTo>
                  <a:pt x="32" y="116"/>
                  <a:pt x="31" y="119"/>
                  <a:pt x="32" y="121"/>
                </a:cubicBezTo>
                <a:cubicBezTo>
                  <a:pt x="32" y="123"/>
                  <a:pt x="33" y="125"/>
                  <a:pt x="35" y="127"/>
                </a:cubicBezTo>
                <a:cubicBezTo>
                  <a:pt x="39" y="130"/>
                  <a:pt x="44" y="129"/>
                  <a:pt x="47" y="125"/>
                </a:cubicBezTo>
                <a:cubicBezTo>
                  <a:pt x="59" y="111"/>
                  <a:pt x="59" y="111"/>
                  <a:pt x="59" y="111"/>
                </a:cubicBezTo>
                <a:cubicBezTo>
                  <a:pt x="61" y="108"/>
                  <a:pt x="62" y="106"/>
                  <a:pt x="61" y="104"/>
                </a:cubicBezTo>
                <a:cubicBezTo>
                  <a:pt x="61" y="102"/>
                  <a:pt x="60" y="100"/>
                  <a:pt x="58" y="98"/>
                </a:cubicBezTo>
                <a:cubicBezTo>
                  <a:pt x="54" y="95"/>
                  <a:pt x="50" y="95"/>
                  <a:pt x="46" y="100"/>
                </a:cubicBezTo>
                <a:cubicBezTo>
                  <a:pt x="40" y="107"/>
                  <a:pt x="40" y="107"/>
                  <a:pt x="40" y="107"/>
                </a:cubicBezTo>
                <a:cubicBezTo>
                  <a:pt x="40" y="107"/>
                  <a:pt x="40" y="107"/>
                  <a:pt x="40" y="107"/>
                </a:cubicBezTo>
                <a:cubicBezTo>
                  <a:pt x="39" y="108"/>
                  <a:pt x="39" y="108"/>
                  <a:pt x="39" y="108"/>
                </a:cubicBezTo>
                <a:lnTo>
                  <a:pt x="34" y="114"/>
                </a:lnTo>
                <a:close/>
                <a:moveTo>
                  <a:pt x="31" y="109"/>
                </a:moveTo>
                <a:cubicBezTo>
                  <a:pt x="43" y="95"/>
                  <a:pt x="43" y="95"/>
                  <a:pt x="43" y="95"/>
                </a:cubicBezTo>
                <a:cubicBezTo>
                  <a:pt x="48" y="89"/>
                  <a:pt x="43" y="84"/>
                  <a:pt x="42" y="82"/>
                </a:cubicBezTo>
                <a:cubicBezTo>
                  <a:pt x="38" y="79"/>
                  <a:pt x="34" y="80"/>
                  <a:pt x="30" y="84"/>
                </a:cubicBezTo>
                <a:cubicBezTo>
                  <a:pt x="26" y="89"/>
                  <a:pt x="26" y="89"/>
                  <a:pt x="26" y="89"/>
                </a:cubicBezTo>
                <a:cubicBezTo>
                  <a:pt x="26" y="89"/>
                  <a:pt x="26" y="89"/>
                  <a:pt x="26" y="89"/>
                </a:cubicBezTo>
                <a:cubicBezTo>
                  <a:pt x="26" y="90"/>
                  <a:pt x="26" y="90"/>
                  <a:pt x="26" y="90"/>
                </a:cubicBezTo>
                <a:cubicBezTo>
                  <a:pt x="20" y="96"/>
                  <a:pt x="20" y="96"/>
                  <a:pt x="20" y="96"/>
                </a:cubicBezTo>
                <a:cubicBezTo>
                  <a:pt x="18" y="98"/>
                  <a:pt x="17" y="101"/>
                  <a:pt x="17" y="103"/>
                </a:cubicBezTo>
                <a:cubicBezTo>
                  <a:pt x="18" y="105"/>
                  <a:pt x="19" y="107"/>
                  <a:pt x="20" y="108"/>
                </a:cubicBezTo>
                <a:cubicBezTo>
                  <a:pt x="22" y="109"/>
                  <a:pt x="24" y="111"/>
                  <a:pt x="27" y="111"/>
                </a:cubicBezTo>
                <a:cubicBezTo>
                  <a:pt x="28" y="111"/>
                  <a:pt x="30" y="110"/>
                  <a:pt x="31" y="109"/>
                </a:cubicBezTo>
                <a:close/>
                <a:moveTo>
                  <a:pt x="175" y="97"/>
                </a:moveTo>
                <a:cubicBezTo>
                  <a:pt x="178" y="93"/>
                  <a:pt x="180" y="89"/>
                  <a:pt x="174" y="84"/>
                </a:cubicBezTo>
                <a:cubicBezTo>
                  <a:pt x="170" y="80"/>
                  <a:pt x="170" y="80"/>
                  <a:pt x="170" y="80"/>
                </a:cubicBezTo>
                <a:cubicBezTo>
                  <a:pt x="148" y="61"/>
                  <a:pt x="122" y="40"/>
                  <a:pt x="117" y="36"/>
                </a:cubicBezTo>
                <a:cubicBezTo>
                  <a:pt x="114" y="37"/>
                  <a:pt x="107" y="39"/>
                  <a:pt x="101" y="41"/>
                </a:cubicBezTo>
                <a:cubicBezTo>
                  <a:pt x="101" y="41"/>
                  <a:pt x="101" y="41"/>
                  <a:pt x="101" y="41"/>
                </a:cubicBezTo>
                <a:cubicBezTo>
                  <a:pt x="100" y="41"/>
                  <a:pt x="92" y="44"/>
                  <a:pt x="84" y="44"/>
                </a:cubicBezTo>
                <a:cubicBezTo>
                  <a:pt x="79" y="44"/>
                  <a:pt x="76" y="43"/>
                  <a:pt x="73" y="41"/>
                </a:cubicBezTo>
                <a:cubicBezTo>
                  <a:pt x="68" y="38"/>
                  <a:pt x="68" y="34"/>
                  <a:pt x="68" y="32"/>
                </a:cubicBezTo>
                <a:cubicBezTo>
                  <a:pt x="68" y="27"/>
                  <a:pt x="72" y="23"/>
                  <a:pt x="75" y="21"/>
                </a:cubicBezTo>
                <a:cubicBezTo>
                  <a:pt x="31" y="16"/>
                  <a:pt x="31" y="16"/>
                  <a:pt x="31" y="16"/>
                </a:cubicBezTo>
                <a:cubicBezTo>
                  <a:pt x="27" y="79"/>
                  <a:pt x="27" y="79"/>
                  <a:pt x="27" y="79"/>
                </a:cubicBezTo>
                <a:cubicBezTo>
                  <a:pt x="30" y="76"/>
                  <a:pt x="34" y="75"/>
                  <a:pt x="37" y="75"/>
                </a:cubicBezTo>
                <a:cubicBezTo>
                  <a:pt x="40" y="75"/>
                  <a:pt x="43" y="76"/>
                  <a:pt x="45" y="78"/>
                </a:cubicBezTo>
                <a:cubicBezTo>
                  <a:pt x="49" y="82"/>
                  <a:pt x="51" y="86"/>
                  <a:pt x="51" y="91"/>
                </a:cubicBezTo>
                <a:cubicBezTo>
                  <a:pt x="54" y="90"/>
                  <a:pt x="58" y="91"/>
                  <a:pt x="61" y="94"/>
                </a:cubicBezTo>
                <a:cubicBezTo>
                  <a:pt x="65" y="98"/>
                  <a:pt x="67" y="102"/>
                  <a:pt x="67" y="107"/>
                </a:cubicBezTo>
                <a:cubicBezTo>
                  <a:pt x="70" y="106"/>
                  <a:pt x="74" y="107"/>
                  <a:pt x="77" y="110"/>
                </a:cubicBezTo>
                <a:cubicBezTo>
                  <a:pt x="81" y="113"/>
                  <a:pt x="83" y="117"/>
                  <a:pt x="83" y="121"/>
                </a:cubicBezTo>
                <a:cubicBezTo>
                  <a:pt x="87" y="120"/>
                  <a:pt x="91" y="121"/>
                  <a:pt x="95" y="124"/>
                </a:cubicBezTo>
                <a:cubicBezTo>
                  <a:pt x="100" y="128"/>
                  <a:pt x="102" y="134"/>
                  <a:pt x="100" y="139"/>
                </a:cubicBezTo>
                <a:cubicBezTo>
                  <a:pt x="103" y="142"/>
                  <a:pt x="103" y="142"/>
                  <a:pt x="103" y="142"/>
                </a:cubicBezTo>
                <a:cubicBezTo>
                  <a:pt x="104" y="143"/>
                  <a:pt x="104" y="143"/>
                  <a:pt x="104" y="143"/>
                </a:cubicBezTo>
                <a:cubicBezTo>
                  <a:pt x="104" y="143"/>
                  <a:pt x="104" y="143"/>
                  <a:pt x="104" y="143"/>
                </a:cubicBezTo>
                <a:cubicBezTo>
                  <a:pt x="106" y="144"/>
                  <a:pt x="108" y="145"/>
                  <a:pt x="109" y="145"/>
                </a:cubicBezTo>
                <a:cubicBezTo>
                  <a:pt x="112" y="145"/>
                  <a:pt x="114" y="143"/>
                  <a:pt x="115" y="141"/>
                </a:cubicBezTo>
                <a:cubicBezTo>
                  <a:pt x="118" y="138"/>
                  <a:pt x="119" y="136"/>
                  <a:pt x="116" y="132"/>
                </a:cubicBezTo>
                <a:cubicBezTo>
                  <a:pt x="116" y="132"/>
                  <a:pt x="116" y="132"/>
                  <a:pt x="116" y="132"/>
                </a:cubicBezTo>
                <a:cubicBezTo>
                  <a:pt x="96" y="115"/>
                  <a:pt x="96" y="115"/>
                  <a:pt x="96" y="115"/>
                </a:cubicBezTo>
                <a:cubicBezTo>
                  <a:pt x="95" y="115"/>
                  <a:pt x="95" y="114"/>
                  <a:pt x="95" y="113"/>
                </a:cubicBezTo>
                <a:cubicBezTo>
                  <a:pt x="95" y="112"/>
                  <a:pt x="95" y="112"/>
                  <a:pt x="96" y="111"/>
                </a:cubicBezTo>
                <a:cubicBezTo>
                  <a:pt x="97" y="110"/>
                  <a:pt x="99" y="110"/>
                  <a:pt x="100" y="111"/>
                </a:cubicBezTo>
                <a:cubicBezTo>
                  <a:pt x="126" y="132"/>
                  <a:pt x="126" y="132"/>
                  <a:pt x="126" y="132"/>
                </a:cubicBezTo>
                <a:cubicBezTo>
                  <a:pt x="127" y="133"/>
                  <a:pt x="129" y="134"/>
                  <a:pt x="130" y="134"/>
                </a:cubicBezTo>
                <a:cubicBezTo>
                  <a:pt x="133" y="134"/>
                  <a:pt x="135" y="132"/>
                  <a:pt x="137" y="130"/>
                </a:cubicBezTo>
                <a:cubicBezTo>
                  <a:pt x="139" y="128"/>
                  <a:pt x="139" y="126"/>
                  <a:pt x="139" y="124"/>
                </a:cubicBezTo>
                <a:cubicBezTo>
                  <a:pt x="139" y="121"/>
                  <a:pt x="138" y="119"/>
                  <a:pt x="135" y="117"/>
                </a:cubicBezTo>
                <a:cubicBezTo>
                  <a:pt x="132" y="115"/>
                  <a:pt x="132" y="115"/>
                  <a:pt x="132" y="115"/>
                </a:cubicBezTo>
                <a:cubicBezTo>
                  <a:pt x="132" y="115"/>
                  <a:pt x="132" y="115"/>
                  <a:pt x="132" y="115"/>
                </a:cubicBezTo>
                <a:cubicBezTo>
                  <a:pt x="118" y="103"/>
                  <a:pt x="118" y="103"/>
                  <a:pt x="118" y="103"/>
                </a:cubicBezTo>
                <a:cubicBezTo>
                  <a:pt x="117" y="103"/>
                  <a:pt x="117" y="102"/>
                  <a:pt x="117" y="101"/>
                </a:cubicBezTo>
                <a:cubicBezTo>
                  <a:pt x="117" y="100"/>
                  <a:pt x="117" y="100"/>
                  <a:pt x="118" y="99"/>
                </a:cubicBezTo>
                <a:cubicBezTo>
                  <a:pt x="119" y="98"/>
                  <a:pt x="121" y="97"/>
                  <a:pt x="122" y="99"/>
                </a:cubicBezTo>
                <a:cubicBezTo>
                  <a:pt x="145" y="118"/>
                  <a:pt x="145" y="118"/>
                  <a:pt x="145" y="118"/>
                </a:cubicBezTo>
                <a:cubicBezTo>
                  <a:pt x="147" y="119"/>
                  <a:pt x="149" y="120"/>
                  <a:pt x="151" y="120"/>
                </a:cubicBezTo>
                <a:cubicBezTo>
                  <a:pt x="154" y="120"/>
                  <a:pt x="157" y="118"/>
                  <a:pt x="159" y="115"/>
                </a:cubicBezTo>
                <a:cubicBezTo>
                  <a:pt x="160" y="113"/>
                  <a:pt x="161" y="111"/>
                  <a:pt x="161" y="109"/>
                </a:cubicBezTo>
                <a:cubicBezTo>
                  <a:pt x="161" y="107"/>
                  <a:pt x="160" y="105"/>
                  <a:pt x="157" y="103"/>
                </a:cubicBezTo>
                <a:cubicBezTo>
                  <a:pt x="150" y="97"/>
                  <a:pt x="150" y="97"/>
                  <a:pt x="150" y="97"/>
                </a:cubicBezTo>
                <a:cubicBezTo>
                  <a:pt x="150" y="97"/>
                  <a:pt x="150" y="97"/>
                  <a:pt x="150" y="97"/>
                </a:cubicBezTo>
                <a:cubicBezTo>
                  <a:pt x="138" y="87"/>
                  <a:pt x="138" y="87"/>
                  <a:pt x="138" y="87"/>
                </a:cubicBezTo>
                <a:cubicBezTo>
                  <a:pt x="137" y="86"/>
                  <a:pt x="137" y="84"/>
                  <a:pt x="138" y="83"/>
                </a:cubicBezTo>
                <a:cubicBezTo>
                  <a:pt x="139" y="82"/>
                  <a:pt x="141" y="82"/>
                  <a:pt x="142" y="83"/>
                </a:cubicBezTo>
                <a:cubicBezTo>
                  <a:pt x="162" y="99"/>
                  <a:pt x="162" y="99"/>
                  <a:pt x="162" y="99"/>
                </a:cubicBezTo>
                <a:cubicBezTo>
                  <a:pt x="166" y="102"/>
                  <a:pt x="171" y="101"/>
                  <a:pt x="175" y="97"/>
                </a:cubicBezTo>
                <a:close/>
              </a:path>
            </a:pathLst>
          </a:custGeom>
          <a:solidFill>
            <a:srgbClr val="FFB5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dirty="0">
              <a:solidFill>
                <a:schemeClr val="dk1"/>
              </a:solidFill>
              <a:latin typeface="Calibri"/>
              <a:ea typeface="Calibri"/>
              <a:cs typeface="Calibri"/>
              <a:sym typeface="Calibri"/>
            </a:endParaRPr>
          </a:p>
        </p:txBody>
      </p:sp>
      <p:pic>
        <p:nvPicPr>
          <p:cNvPr id="18" name="Imagen 17">
            <a:extLst>
              <a:ext uri="{FF2B5EF4-FFF2-40B4-BE49-F238E27FC236}">
                <a16:creationId xmlns:a16="http://schemas.microsoft.com/office/drawing/2014/main" id="{81BA61DA-B91F-1B41-954E-997AE2D7C06F}"/>
              </a:ext>
            </a:extLst>
          </p:cNvPr>
          <p:cNvPicPr>
            <a:picLocks noChangeAspect="1"/>
          </p:cNvPicPr>
          <p:nvPr/>
        </p:nvPicPr>
        <p:blipFill>
          <a:blip r:embed="rId3">
            <a:duotone>
              <a:schemeClr val="accent6">
                <a:shade val="45000"/>
                <a:satMod val="135000"/>
              </a:schemeClr>
              <a:prstClr val="white"/>
            </a:duotone>
            <a:lum bright="-27000" contrast="80000"/>
          </a:blip>
          <a:stretch>
            <a:fillRect/>
          </a:stretch>
        </p:blipFill>
        <p:spPr>
          <a:xfrm>
            <a:off x="351355" y="5079414"/>
            <a:ext cx="829733" cy="829733"/>
          </a:xfrm>
          <a:prstGeom prst="rect">
            <a:avLst/>
          </a:prstGeom>
          <a:noFill/>
        </p:spPr>
      </p:pic>
      <p:pic>
        <p:nvPicPr>
          <p:cNvPr id="19" name="Imagen 18">
            <a:extLst>
              <a:ext uri="{FF2B5EF4-FFF2-40B4-BE49-F238E27FC236}">
                <a16:creationId xmlns:a16="http://schemas.microsoft.com/office/drawing/2014/main" id="{3C6BAA99-9D57-B843-83BE-52FBA89953F1}"/>
              </a:ext>
            </a:extLst>
          </p:cNvPr>
          <p:cNvPicPr>
            <a:picLocks noChangeAspect="1"/>
          </p:cNvPicPr>
          <p:nvPr/>
        </p:nvPicPr>
        <p:blipFill>
          <a:blip r:embed="rId4">
            <a:duotone>
              <a:schemeClr val="accent6">
                <a:shade val="45000"/>
                <a:satMod val="135000"/>
              </a:schemeClr>
              <a:prstClr val="white"/>
            </a:duotone>
          </a:blip>
          <a:stretch>
            <a:fillRect/>
          </a:stretch>
        </p:blipFill>
        <p:spPr>
          <a:xfrm>
            <a:off x="10883954" y="1681730"/>
            <a:ext cx="908737" cy="728492"/>
          </a:xfrm>
          <a:prstGeom prst="rect">
            <a:avLst/>
          </a:prstGeom>
        </p:spPr>
      </p:pic>
    </p:spTree>
    <p:extLst>
      <p:ext uri="{BB962C8B-B14F-4D97-AF65-F5344CB8AC3E}">
        <p14:creationId xmlns:p14="http://schemas.microsoft.com/office/powerpoint/2010/main" val="531782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C700C3C-0BF3-5544-9382-A5B9BB82E3A1}"/>
              </a:ext>
            </a:extLst>
          </p:cNvPr>
          <p:cNvSpPr txBox="1"/>
          <p:nvPr/>
        </p:nvSpPr>
        <p:spPr>
          <a:xfrm>
            <a:off x="3641162" y="787054"/>
            <a:ext cx="1653203" cy="2215991"/>
          </a:xfrm>
          <a:prstGeom prst="rect">
            <a:avLst/>
          </a:prstGeom>
          <a:noFill/>
        </p:spPr>
        <p:txBody>
          <a:bodyPr wrap="square" rtlCol="0">
            <a:spAutoFit/>
          </a:bodyPr>
          <a:lstStyle/>
          <a:p>
            <a:r>
              <a:rPr lang="es-CO" sz="13800" b="1" dirty="0">
                <a:solidFill>
                  <a:srgbClr val="3F65AA"/>
                </a:solidFill>
                <a:latin typeface="Arial" panose="020B0604020202020204" pitchFamily="34" charset="0"/>
                <a:cs typeface="Arial" panose="020B0604020202020204" pitchFamily="34" charset="0"/>
              </a:rPr>
              <a:t>3.</a:t>
            </a:r>
          </a:p>
        </p:txBody>
      </p:sp>
      <p:sp>
        <p:nvSpPr>
          <p:cNvPr id="27" name="Rectángulo 26">
            <a:extLst>
              <a:ext uri="{FF2B5EF4-FFF2-40B4-BE49-F238E27FC236}">
                <a16:creationId xmlns:a16="http://schemas.microsoft.com/office/drawing/2014/main" id="{1EFE5F46-1483-6E42-AFD1-2C024A1BE0EE}"/>
              </a:ext>
            </a:extLst>
          </p:cNvPr>
          <p:cNvSpPr/>
          <p:nvPr/>
        </p:nvSpPr>
        <p:spPr>
          <a:xfrm>
            <a:off x="5543106" y="-7088"/>
            <a:ext cx="6648894" cy="6865088"/>
          </a:xfrm>
          <a:prstGeom prst="rect">
            <a:avLst/>
          </a:prstGeom>
          <a:solidFill>
            <a:srgbClr val="3F6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Arial" panose="020B0604020202020204" pitchFamily="34" charset="0"/>
            </a:endParaRPr>
          </a:p>
        </p:txBody>
      </p:sp>
      <p:sp>
        <p:nvSpPr>
          <p:cNvPr id="26" name="CuadroTexto 25">
            <a:extLst>
              <a:ext uri="{FF2B5EF4-FFF2-40B4-BE49-F238E27FC236}">
                <a16:creationId xmlns:a16="http://schemas.microsoft.com/office/drawing/2014/main" id="{D4211EAE-0013-F941-8237-E6E2EB02C1EB}"/>
              </a:ext>
            </a:extLst>
          </p:cNvPr>
          <p:cNvSpPr txBox="1"/>
          <p:nvPr/>
        </p:nvSpPr>
        <p:spPr>
          <a:xfrm>
            <a:off x="558801" y="2818747"/>
            <a:ext cx="4622800" cy="1200329"/>
          </a:xfrm>
          <a:prstGeom prst="rect">
            <a:avLst/>
          </a:prstGeom>
          <a:noFill/>
        </p:spPr>
        <p:txBody>
          <a:bodyPr wrap="square" rtlCol="0">
            <a:spAutoFit/>
          </a:bodyPr>
          <a:lstStyle/>
          <a:p>
            <a:pPr algn="r"/>
            <a:r>
              <a:rPr lang="es-CO" sz="3600" b="1" dirty="0">
                <a:solidFill>
                  <a:srgbClr val="3F65AA"/>
                </a:solidFill>
                <a:latin typeface="Arial" panose="020B0604020202020204" pitchFamily="34" charset="0"/>
                <a:cs typeface="Arial" panose="020B0604020202020204" pitchFamily="34" charset="0"/>
              </a:rPr>
              <a:t>PRÁCTICA</a:t>
            </a:r>
          </a:p>
          <a:p>
            <a:pPr algn="r"/>
            <a:r>
              <a:rPr lang="es-CO" sz="3600" dirty="0">
                <a:solidFill>
                  <a:srgbClr val="3F65AA"/>
                </a:solidFill>
                <a:latin typeface="Arial" panose="020B0604020202020204" pitchFamily="34" charset="0"/>
                <a:cs typeface="Arial" panose="020B0604020202020204" pitchFamily="34" charset="0"/>
              </a:rPr>
              <a:t> </a:t>
            </a:r>
          </a:p>
        </p:txBody>
      </p:sp>
      <p:cxnSp>
        <p:nvCxnSpPr>
          <p:cNvPr id="11" name="Conector recto 10">
            <a:extLst>
              <a:ext uri="{FF2B5EF4-FFF2-40B4-BE49-F238E27FC236}">
                <a16:creationId xmlns:a16="http://schemas.microsoft.com/office/drawing/2014/main" id="{14676438-635C-9A4D-BD72-5949ADA9E44A}"/>
              </a:ext>
            </a:extLst>
          </p:cNvPr>
          <p:cNvCxnSpPr>
            <a:cxnSpLocks/>
          </p:cNvCxnSpPr>
          <p:nvPr/>
        </p:nvCxnSpPr>
        <p:spPr>
          <a:xfrm flipH="1">
            <a:off x="5536020" y="4525002"/>
            <a:ext cx="22044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5265BE82-E6A2-2241-89CA-1A4DF669BED2}"/>
              </a:ext>
            </a:extLst>
          </p:cNvPr>
          <p:cNvSpPr txBox="1"/>
          <p:nvPr/>
        </p:nvSpPr>
        <p:spPr>
          <a:xfrm>
            <a:off x="6223589" y="4063889"/>
            <a:ext cx="4986278" cy="461665"/>
          </a:xfrm>
          <a:prstGeom prst="rect">
            <a:avLst/>
          </a:prstGeom>
          <a:noFill/>
        </p:spPr>
        <p:txBody>
          <a:bodyPr wrap="square" rtlCol="0">
            <a:spAutoFit/>
          </a:bodyPr>
          <a:lstStyle/>
          <a:p>
            <a:r>
              <a:rPr lang="es-CO" sz="2400" dirty="0">
                <a:solidFill>
                  <a:srgbClr val="E3ECF8"/>
                </a:solidFill>
                <a:latin typeface="Arial" panose="020B0604020202020204" pitchFamily="34" charset="0"/>
                <a:cs typeface="Arial" panose="020B0604020202020204" pitchFamily="34" charset="0"/>
              </a:rPr>
              <a:t>Diseño y producción del Podcast</a:t>
            </a:r>
          </a:p>
        </p:txBody>
      </p:sp>
      <p:cxnSp>
        <p:nvCxnSpPr>
          <p:cNvPr id="13" name="Conector recto 12">
            <a:extLst>
              <a:ext uri="{FF2B5EF4-FFF2-40B4-BE49-F238E27FC236}">
                <a16:creationId xmlns:a16="http://schemas.microsoft.com/office/drawing/2014/main" id="{0113F83E-245A-8048-837A-6D5DAE4A1FD9}"/>
              </a:ext>
            </a:extLst>
          </p:cNvPr>
          <p:cNvCxnSpPr>
            <a:cxnSpLocks/>
          </p:cNvCxnSpPr>
          <p:nvPr/>
        </p:nvCxnSpPr>
        <p:spPr>
          <a:xfrm flipH="1">
            <a:off x="5536020" y="5141692"/>
            <a:ext cx="22044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A45C997B-4E40-A64D-A42F-8B5936AD08FB}"/>
              </a:ext>
            </a:extLst>
          </p:cNvPr>
          <p:cNvSpPr txBox="1"/>
          <p:nvPr/>
        </p:nvSpPr>
        <p:spPr>
          <a:xfrm>
            <a:off x="6223589" y="4588338"/>
            <a:ext cx="4986278" cy="461665"/>
          </a:xfrm>
          <a:prstGeom prst="rect">
            <a:avLst/>
          </a:prstGeom>
          <a:noFill/>
        </p:spPr>
        <p:txBody>
          <a:bodyPr wrap="square" rtlCol="0">
            <a:spAutoFit/>
          </a:bodyPr>
          <a:lstStyle/>
          <a:p>
            <a:r>
              <a:rPr lang="es-CO" sz="2400" dirty="0">
                <a:solidFill>
                  <a:srgbClr val="E3ECF8"/>
                </a:solidFill>
                <a:latin typeface="Arial" panose="020B0604020202020204" pitchFamily="34" charset="0"/>
                <a:cs typeface="Arial" panose="020B0604020202020204" pitchFamily="34" charset="0"/>
              </a:rPr>
              <a:t>Divulgación del Podcast</a:t>
            </a:r>
          </a:p>
        </p:txBody>
      </p:sp>
    </p:spTree>
    <p:extLst>
      <p:ext uri="{BB962C8B-B14F-4D97-AF65-F5344CB8AC3E}">
        <p14:creationId xmlns:p14="http://schemas.microsoft.com/office/powerpoint/2010/main" val="1981981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DA1DC6C8-7FCA-D54A-B85B-7CA7435C9AE6}"/>
              </a:ext>
            </a:extLst>
          </p:cNvPr>
          <p:cNvSpPr/>
          <p:nvPr/>
        </p:nvSpPr>
        <p:spPr>
          <a:xfrm>
            <a:off x="0" y="0"/>
            <a:ext cx="829733" cy="829733"/>
          </a:xfrm>
          <a:prstGeom prst="rect">
            <a:avLst/>
          </a:prstGeom>
          <a:solidFill>
            <a:srgbClr val="E43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Arial" panose="020B0604020202020204" pitchFamily="34" charset="0"/>
            </a:endParaRPr>
          </a:p>
        </p:txBody>
      </p:sp>
      <p:sp>
        <p:nvSpPr>
          <p:cNvPr id="6" name="CuadroTexto 5">
            <a:extLst>
              <a:ext uri="{FF2B5EF4-FFF2-40B4-BE49-F238E27FC236}">
                <a16:creationId xmlns:a16="http://schemas.microsoft.com/office/drawing/2014/main" id="{5AE70879-AFC8-A94A-AFFB-906B9BFC2723}"/>
              </a:ext>
            </a:extLst>
          </p:cNvPr>
          <p:cNvSpPr txBox="1"/>
          <p:nvPr/>
        </p:nvSpPr>
        <p:spPr>
          <a:xfrm>
            <a:off x="139842" y="30145"/>
            <a:ext cx="698358" cy="769441"/>
          </a:xfrm>
          <a:prstGeom prst="rect">
            <a:avLst/>
          </a:prstGeom>
          <a:noFill/>
        </p:spPr>
        <p:txBody>
          <a:bodyPr wrap="square" rtlCol="0">
            <a:spAutoFit/>
          </a:bodyPr>
          <a:lstStyle/>
          <a:p>
            <a:r>
              <a:rPr lang="es-CO" sz="4400" b="1" dirty="0">
                <a:solidFill>
                  <a:schemeClr val="bg1"/>
                </a:solidFill>
                <a:latin typeface="Arial" panose="020B0604020202020204" pitchFamily="34" charset="0"/>
                <a:cs typeface="Arial" panose="020B0604020202020204" pitchFamily="34" charset="0"/>
              </a:rPr>
              <a:t>3.</a:t>
            </a:r>
          </a:p>
        </p:txBody>
      </p:sp>
      <p:sp>
        <p:nvSpPr>
          <p:cNvPr id="15" name="CuadroTexto 14">
            <a:extLst>
              <a:ext uri="{FF2B5EF4-FFF2-40B4-BE49-F238E27FC236}">
                <a16:creationId xmlns:a16="http://schemas.microsoft.com/office/drawing/2014/main" id="{5BF8DB2D-5C2C-D24B-AA58-65146138186D}"/>
              </a:ext>
            </a:extLst>
          </p:cNvPr>
          <p:cNvSpPr txBox="1"/>
          <p:nvPr/>
        </p:nvSpPr>
        <p:spPr>
          <a:xfrm>
            <a:off x="918774" y="153254"/>
            <a:ext cx="2476360" cy="584775"/>
          </a:xfrm>
          <a:prstGeom prst="rect">
            <a:avLst/>
          </a:prstGeom>
          <a:noFill/>
        </p:spPr>
        <p:txBody>
          <a:bodyPr wrap="square" rtlCol="0">
            <a:spAutoFit/>
          </a:bodyPr>
          <a:lstStyle/>
          <a:p>
            <a:r>
              <a:rPr lang="es-CO" sz="1600" dirty="0">
                <a:solidFill>
                  <a:srgbClr val="3F65AA"/>
                </a:solidFill>
                <a:latin typeface="Arial" panose="020B0604020202020204" pitchFamily="34" charset="0"/>
                <a:cs typeface="Arial" panose="020B0604020202020204" pitchFamily="34" charset="0"/>
              </a:rPr>
              <a:t>PRÁCTICA</a:t>
            </a:r>
          </a:p>
          <a:p>
            <a:endParaRPr lang="es-CO" sz="1600" b="1" dirty="0">
              <a:solidFill>
                <a:srgbClr val="3F65AA"/>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375A6352-9CA7-E743-AD0D-A99E13BCD2D0}"/>
              </a:ext>
            </a:extLst>
          </p:cNvPr>
          <p:cNvSpPr txBox="1"/>
          <p:nvPr/>
        </p:nvSpPr>
        <p:spPr>
          <a:xfrm>
            <a:off x="2743248" y="537976"/>
            <a:ext cx="6994222" cy="523220"/>
          </a:xfrm>
          <a:prstGeom prst="rect">
            <a:avLst/>
          </a:prstGeom>
          <a:noFill/>
        </p:spPr>
        <p:txBody>
          <a:bodyPr wrap="none" rtlCol="0">
            <a:spAutoFit/>
          </a:bodyPr>
          <a:lstStyle/>
          <a:p>
            <a:pPr algn="ctr"/>
            <a:r>
              <a:rPr lang="es-ES" sz="2800" b="1" dirty="0">
                <a:solidFill>
                  <a:srgbClr val="3F65AA"/>
                </a:solidFill>
                <a:latin typeface="Arial" panose="020B0604020202020204" pitchFamily="34" charset="0"/>
                <a:cs typeface="Arial" panose="020B0604020202020204" pitchFamily="34" charset="0"/>
              </a:rPr>
              <a:t>¿Cómo diseñar y producir un podcast? </a:t>
            </a:r>
            <a:endParaRPr lang="es-CO" sz="2800" b="1" dirty="0">
              <a:solidFill>
                <a:srgbClr val="3F65AA"/>
              </a:solidFill>
              <a:latin typeface="Arial" panose="020B0604020202020204" pitchFamily="34" charset="0"/>
              <a:cs typeface="Arial" panose="020B0604020202020204" pitchFamily="34" charset="0"/>
            </a:endParaRPr>
          </a:p>
        </p:txBody>
      </p:sp>
      <p:sp>
        <p:nvSpPr>
          <p:cNvPr id="3" name="Rectángulo 2">
            <a:extLst>
              <a:ext uri="{FF2B5EF4-FFF2-40B4-BE49-F238E27FC236}">
                <a16:creationId xmlns:a16="http://schemas.microsoft.com/office/drawing/2014/main" id="{DB32B1EB-C625-4391-8C8D-DB8D5B181432}"/>
              </a:ext>
            </a:extLst>
          </p:cNvPr>
          <p:cNvSpPr/>
          <p:nvPr/>
        </p:nvSpPr>
        <p:spPr>
          <a:xfrm>
            <a:off x="576710" y="1233869"/>
            <a:ext cx="3160488" cy="6524863"/>
          </a:xfrm>
          <a:prstGeom prst="rect">
            <a:avLst/>
          </a:prstGeom>
        </p:spPr>
        <p:txBody>
          <a:bodyPr wrap="square">
            <a:spAutoFit/>
          </a:bodyPr>
          <a:lstStyle/>
          <a:p>
            <a:pPr algn="ctr"/>
            <a:r>
              <a:rPr lang="es-ES" u="sng" dirty="0">
                <a:solidFill>
                  <a:srgbClr val="3F65AA"/>
                </a:solidFill>
                <a:latin typeface="Arial" panose="020B0604020202020204" pitchFamily="34" charset="0"/>
                <a:cs typeface="Arial" panose="020B0604020202020204" pitchFamily="34" charset="0"/>
              </a:rPr>
              <a:t>Aspectos Pedagógicos</a:t>
            </a:r>
            <a:r>
              <a:rPr lang="es-ES" dirty="0">
                <a:solidFill>
                  <a:srgbClr val="3F65AA"/>
                </a:solidFill>
                <a:latin typeface="Arial" panose="020B0604020202020204" pitchFamily="34" charset="0"/>
                <a:cs typeface="Arial" panose="020B0604020202020204" pitchFamily="34" charset="0"/>
              </a:rPr>
              <a:t>:</a:t>
            </a:r>
          </a:p>
          <a:p>
            <a:pPr algn="ctr"/>
            <a:endParaRPr lang="es-ES" dirty="0">
              <a:solidFill>
                <a:srgbClr val="3F65AA"/>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ü"/>
            </a:pPr>
            <a:r>
              <a:rPr lang="es-ES" dirty="0">
                <a:solidFill>
                  <a:srgbClr val="3F65AA"/>
                </a:solidFill>
                <a:latin typeface="Arial" panose="020B0604020202020204" pitchFamily="34" charset="0"/>
                <a:cs typeface="Arial" panose="020B0604020202020204" pitchFamily="34" charset="0"/>
              </a:rPr>
              <a:t>Definir los objetivos del </a:t>
            </a:r>
            <a:r>
              <a:rPr lang="es-ES" dirty="0" err="1">
                <a:solidFill>
                  <a:srgbClr val="3F65AA"/>
                </a:solidFill>
                <a:latin typeface="Arial" panose="020B0604020202020204" pitchFamily="34" charset="0"/>
                <a:cs typeface="Arial" panose="020B0604020202020204" pitchFamily="34" charset="0"/>
              </a:rPr>
              <a:t>profcast</a:t>
            </a:r>
            <a:r>
              <a:rPr lang="es-ES" dirty="0">
                <a:solidFill>
                  <a:srgbClr val="3F65AA"/>
                </a:solidFill>
                <a:latin typeface="Arial" panose="020B0604020202020204" pitchFamily="34" charset="0"/>
                <a:cs typeface="Arial" panose="020B0604020202020204" pitchFamily="34" charset="0"/>
              </a:rPr>
              <a:t>.</a:t>
            </a:r>
          </a:p>
          <a:p>
            <a:pPr marL="342900" indent="-342900">
              <a:buFont typeface="Wingdings" panose="05000000000000000000" pitchFamily="2" charset="2"/>
              <a:buChar char="ü"/>
            </a:pPr>
            <a:r>
              <a:rPr lang="es-ES" dirty="0">
                <a:solidFill>
                  <a:srgbClr val="3F65AA"/>
                </a:solidFill>
                <a:latin typeface="Arial" panose="020B0604020202020204" pitchFamily="34" charset="0"/>
                <a:cs typeface="Arial" panose="020B0604020202020204" pitchFamily="34" charset="0"/>
              </a:rPr>
              <a:t>Identificar el nivel educativo al que va dirigido</a:t>
            </a:r>
          </a:p>
          <a:p>
            <a:pPr marL="342900" indent="-342900">
              <a:buFont typeface="Wingdings" panose="05000000000000000000" pitchFamily="2" charset="2"/>
              <a:buChar char="ü"/>
            </a:pPr>
            <a:r>
              <a:rPr lang="es-ES" dirty="0">
                <a:solidFill>
                  <a:srgbClr val="3F65AA"/>
                </a:solidFill>
                <a:latin typeface="Arial" panose="020B0604020202020204" pitchFamily="34" charset="0"/>
                <a:cs typeface="Arial" panose="020B0604020202020204" pitchFamily="34" charset="0"/>
              </a:rPr>
              <a:t>Seleccionar el tipo de contenidos que se desarrollarán en el </a:t>
            </a:r>
            <a:r>
              <a:rPr lang="es-ES" dirty="0" err="1">
                <a:solidFill>
                  <a:srgbClr val="3F65AA"/>
                </a:solidFill>
                <a:latin typeface="Arial" panose="020B0604020202020204" pitchFamily="34" charset="0"/>
                <a:cs typeface="Arial" panose="020B0604020202020204" pitchFamily="34" charset="0"/>
              </a:rPr>
              <a:t>profcast</a:t>
            </a:r>
            <a:r>
              <a:rPr lang="es-ES" dirty="0">
                <a:solidFill>
                  <a:srgbClr val="3F65AA"/>
                </a:solidFill>
                <a:latin typeface="Arial" panose="020B0604020202020204" pitchFamily="34" charset="0"/>
                <a:cs typeface="Arial" panose="020B0604020202020204" pitchFamily="34" charset="0"/>
              </a:rPr>
              <a:t>.</a:t>
            </a:r>
          </a:p>
          <a:p>
            <a:pPr marL="342900" indent="-342900">
              <a:buFont typeface="Wingdings" panose="05000000000000000000" pitchFamily="2" charset="2"/>
              <a:buChar char="ü"/>
            </a:pPr>
            <a:r>
              <a:rPr lang="es-ES" dirty="0">
                <a:solidFill>
                  <a:srgbClr val="3F65AA"/>
                </a:solidFill>
                <a:latin typeface="Arial" panose="020B0604020202020204" pitchFamily="34" charset="0"/>
                <a:cs typeface="Arial" panose="020B0604020202020204" pitchFamily="34" charset="0"/>
              </a:rPr>
              <a:t>Determinar el uso/momento en el que se presentará el profcast.</a:t>
            </a:r>
          </a:p>
          <a:p>
            <a:pPr marL="342900" indent="-342900">
              <a:buFont typeface="Wingdings" panose="05000000000000000000" pitchFamily="2" charset="2"/>
              <a:buChar char="ü"/>
            </a:pPr>
            <a:r>
              <a:rPr lang="es-ES" dirty="0">
                <a:solidFill>
                  <a:srgbClr val="3F65AA"/>
                </a:solidFill>
                <a:latin typeface="Arial" panose="020B0604020202020204" pitchFamily="34" charset="0"/>
                <a:cs typeface="Arial" panose="020B0604020202020204" pitchFamily="34" charset="0"/>
              </a:rPr>
              <a:t>Definir las actividades que realizarán los estudiantes. </a:t>
            </a:r>
          </a:p>
          <a:p>
            <a:pPr marL="342900" indent="-342900">
              <a:buFont typeface="Wingdings" panose="05000000000000000000" pitchFamily="2" charset="2"/>
              <a:buChar char="ü"/>
            </a:pPr>
            <a:r>
              <a:rPr lang="es-ES" dirty="0">
                <a:solidFill>
                  <a:srgbClr val="3F65AA"/>
                </a:solidFill>
                <a:latin typeface="Arial" panose="020B0604020202020204" pitchFamily="34" charset="0"/>
                <a:cs typeface="Arial" panose="020B0604020202020204" pitchFamily="34" charset="0"/>
              </a:rPr>
              <a:t>Elaborar el guion pedagógico.</a:t>
            </a:r>
          </a:p>
          <a:p>
            <a:pPr marL="342900" indent="-342900">
              <a:buFont typeface="Wingdings" panose="05000000000000000000" pitchFamily="2" charset="2"/>
              <a:buChar char="ü"/>
            </a:pPr>
            <a:endParaRPr lang="es-ES" sz="2800" dirty="0">
              <a:solidFill>
                <a:srgbClr val="3F65AA"/>
              </a:solidFill>
              <a:latin typeface="Arial" panose="020B0604020202020204" pitchFamily="34" charset="0"/>
              <a:cs typeface="Arial" panose="020B0604020202020204" pitchFamily="34" charset="0"/>
            </a:endParaRPr>
          </a:p>
          <a:p>
            <a:pPr algn="ctr"/>
            <a:endParaRPr lang="es-ES" sz="2400" dirty="0">
              <a:solidFill>
                <a:srgbClr val="3F65AA"/>
              </a:solidFill>
              <a:latin typeface="Arial" panose="020B0604020202020204" pitchFamily="34" charset="0"/>
              <a:cs typeface="Arial" panose="020B0604020202020204" pitchFamily="34" charset="0"/>
            </a:endParaRPr>
          </a:p>
          <a:p>
            <a:pPr algn="ctr"/>
            <a:endParaRPr lang="es-ES" sz="2400" dirty="0">
              <a:solidFill>
                <a:srgbClr val="3F65AA"/>
              </a:solidFill>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B77037D8-20AF-48A6-92C5-ACBE3B9B8B59}"/>
              </a:ext>
            </a:extLst>
          </p:cNvPr>
          <p:cNvSpPr/>
          <p:nvPr/>
        </p:nvSpPr>
        <p:spPr>
          <a:xfrm>
            <a:off x="7968342" y="1392297"/>
            <a:ext cx="3515723" cy="5201424"/>
          </a:xfrm>
          <a:prstGeom prst="rect">
            <a:avLst/>
          </a:prstGeom>
        </p:spPr>
        <p:txBody>
          <a:bodyPr wrap="square">
            <a:spAutoFit/>
          </a:bodyPr>
          <a:lstStyle/>
          <a:p>
            <a:pPr algn="ctr"/>
            <a:r>
              <a:rPr lang="es-ES" u="sng" dirty="0">
                <a:solidFill>
                  <a:srgbClr val="3F65AA"/>
                </a:solidFill>
                <a:latin typeface="Arial" panose="020B0604020202020204" pitchFamily="34" charset="0"/>
                <a:cs typeface="Arial" panose="020B0604020202020204" pitchFamily="34" charset="0"/>
              </a:rPr>
              <a:t>Aspectos Tecnológicos</a:t>
            </a:r>
            <a:r>
              <a:rPr lang="es-ES" dirty="0">
                <a:solidFill>
                  <a:srgbClr val="3F65AA"/>
                </a:solidFill>
                <a:latin typeface="Arial" panose="020B0604020202020204" pitchFamily="34" charset="0"/>
                <a:cs typeface="Arial" panose="020B0604020202020204" pitchFamily="34" charset="0"/>
              </a:rPr>
              <a:t>:</a:t>
            </a:r>
          </a:p>
          <a:p>
            <a:pPr algn="ctr"/>
            <a:endParaRPr lang="es-ES" dirty="0">
              <a:solidFill>
                <a:srgbClr val="3F65AA"/>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ü"/>
            </a:pPr>
            <a:r>
              <a:rPr lang="es-ES" dirty="0">
                <a:solidFill>
                  <a:srgbClr val="3F65AA"/>
                </a:solidFill>
                <a:latin typeface="Arial" panose="020B0604020202020204" pitchFamily="34" charset="0"/>
                <a:cs typeface="Arial" panose="020B0604020202020204" pitchFamily="34" charset="0"/>
              </a:rPr>
              <a:t>Definir el formato narrativo del profcast.</a:t>
            </a:r>
          </a:p>
          <a:p>
            <a:pPr marL="342900" indent="-342900">
              <a:buFont typeface="Wingdings" panose="05000000000000000000" pitchFamily="2" charset="2"/>
              <a:buChar char="ü"/>
            </a:pPr>
            <a:r>
              <a:rPr lang="es-ES" dirty="0">
                <a:solidFill>
                  <a:srgbClr val="3F65AA"/>
                </a:solidFill>
                <a:latin typeface="Arial" panose="020B0604020202020204" pitchFamily="34" charset="0"/>
                <a:cs typeface="Arial" panose="020B0604020202020204" pitchFamily="34" charset="0"/>
              </a:rPr>
              <a:t>Definir el formato </a:t>
            </a:r>
          </a:p>
          <a:p>
            <a:pPr marL="342900" indent="-342900">
              <a:buFont typeface="Wingdings" panose="05000000000000000000" pitchFamily="2" charset="2"/>
              <a:buChar char="ü"/>
            </a:pPr>
            <a:r>
              <a:rPr lang="es-ES" dirty="0">
                <a:solidFill>
                  <a:srgbClr val="3F65AA"/>
                </a:solidFill>
                <a:latin typeface="Arial" panose="020B0604020202020204" pitchFamily="34" charset="0"/>
                <a:cs typeface="Arial" panose="020B0604020202020204" pitchFamily="34" charset="0"/>
              </a:rPr>
              <a:t>Identificar software para edición. </a:t>
            </a:r>
          </a:p>
          <a:p>
            <a:pPr marL="342900" indent="-342900">
              <a:buFont typeface="Wingdings" panose="05000000000000000000" pitchFamily="2" charset="2"/>
              <a:buChar char="ü"/>
            </a:pPr>
            <a:r>
              <a:rPr lang="es-ES" dirty="0">
                <a:solidFill>
                  <a:srgbClr val="3F65AA"/>
                </a:solidFill>
                <a:latin typeface="Arial" panose="020B0604020202020204" pitchFamily="34" charset="0"/>
                <a:cs typeface="Arial" panose="020B0604020202020204" pitchFamily="34" charset="0"/>
              </a:rPr>
              <a:t>Seleccionar sitio aislado para realizar la grabación. </a:t>
            </a:r>
          </a:p>
          <a:p>
            <a:pPr marL="342900" indent="-342900">
              <a:buFont typeface="Wingdings" panose="05000000000000000000" pitchFamily="2" charset="2"/>
              <a:buChar char="ü"/>
            </a:pPr>
            <a:r>
              <a:rPr lang="es-ES" dirty="0">
                <a:solidFill>
                  <a:srgbClr val="3F65AA"/>
                </a:solidFill>
                <a:latin typeface="Arial" panose="020B0604020202020204" pitchFamily="34" charset="0"/>
                <a:cs typeface="Arial" panose="020B0604020202020204" pitchFamily="34" charset="0"/>
              </a:rPr>
              <a:t>Contar con el artefacto para la grabación.</a:t>
            </a:r>
          </a:p>
          <a:p>
            <a:pPr marL="342900" indent="-342900">
              <a:buFont typeface="Wingdings" panose="05000000000000000000" pitchFamily="2" charset="2"/>
              <a:buChar char="ü"/>
            </a:pPr>
            <a:r>
              <a:rPr lang="es-ES" dirty="0">
                <a:solidFill>
                  <a:srgbClr val="3F65AA"/>
                </a:solidFill>
                <a:latin typeface="Arial" panose="020B0604020202020204" pitchFamily="34" charset="0"/>
                <a:cs typeface="Arial" panose="020B0604020202020204" pitchFamily="34" charset="0"/>
              </a:rPr>
              <a:t>Definir si el profcast incluye música y/o efectos sonoros.</a:t>
            </a:r>
          </a:p>
          <a:p>
            <a:pPr marL="342900" indent="-342900">
              <a:buFont typeface="Wingdings" panose="05000000000000000000" pitchFamily="2" charset="2"/>
              <a:buChar char="ü"/>
            </a:pPr>
            <a:r>
              <a:rPr lang="es-ES" dirty="0">
                <a:solidFill>
                  <a:srgbClr val="3F65AA"/>
                </a:solidFill>
                <a:latin typeface="Arial" panose="020B0604020202020204" pitchFamily="34" charset="0"/>
                <a:cs typeface="Arial" panose="020B0604020202020204" pitchFamily="34" charset="0"/>
              </a:rPr>
              <a:t>Seleccionar canal o canales de divulgación.</a:t>
            </a:r>
          </a:p>
          <a:p>
            <a:pPr marL="342900" indent="-342900">
              <a:buFont typeface="Wingdings" panose="05000000000000000000" pitchFamily="2" charset="2"/>
              <a:buChar char="ü"/>
            </a:pPr>
            <a:r>
              <a:rPr lang="es-ES" dirty="0">
                <a:solidFill>
                  <a:srgbClr val="3F65AA"/>
                </a:solidFill>
                <a:latin typeface="Arial" panose="020B0604020202020204" pitchFamily="34" charset="0"/>
                <a:cs typeface="Arial" panose="020B0604020202020204" pitchFamily="34" charset="0"/>
              </a:rPr>
              <a:t>Elaborar guion técnico</a:t>
            </a:r>
          </a:p>
          <a:p>
            <a:pPr marL="342900" indent="-342900" algn="ctr">
              <a:buFont typeface="Wingdings" panose="05000000000000000000" pitchFamily="2" charset="2"/>
              <a:buChar char="ü"/>
            </a:pPr>
            <a:endParaRPr lang="es-ES" sz="2000" dirty="0">
              <a:solidFill>
                <a:srgbClr val="3F65AA"/>
              </a:solidFill>
              <a:latin typeface="Arial" panose="020B0604020202020204" pitchFamily="34" charset="0"/>
              <a:cs typeface="Arial" panose="020B0604020202020204" pitchFamily="34" charset="0"/>
            </a:endParaRPr>
          </a:p>
          <a:p>
            <a:pPr algn="ctr"/>
            <a:endParaRPr lang="es-ES" sz="2400" dirty="0">
              <a:solidFill>
                <a:srgbClr val="3F65AA"/>
              </a:solidFill>
              <a:latin typeface="Arial" panose="020B0604020202020204" pitchFamily="34" charset="0"/>
              <a:cs typeface="Arial" panose="020B0604020202020204" pitchFamily="34" charset="0"/>
            </a:endParaRPr>
          </a:p>
        </p:txBody>
      </p:sp>
      <p:sp>
        <p:nvSpPr>
          <p:cNvPr id="5" name="Rectángulo 4">
            <a:extLst>
              <a:ext uri="{FF2B5EF4-FFF2-40B4-BE49-F238E27FC236}">
                <a16:creationId xmlns:a16="http://schemas.microsoft.com/office/drawing/2014/main" id="{E0518D0B-1309-40F1-93ED-31CC9E38E9C3}"/>
              </a:ext>
            </a:extLst>
          </p:cNvPr>
          <p:cNvSpPr/>
          <p:nvPr/>
        </p:nvSpPr>
        <p:spPr>
          <a:xfrm>
            <a:off x="2638696" y="1478359"/>
            <a:ext cx="6217921" cy="830997"/>
          </a:xfrm>
          <a:prstGeom prst="rect">
            <a:avLst/>
          </a:prstGeom>
        </p:spPr>
        <p:txBody>
          <a:bodyPr wrap="square">
            <a:spAutoFit/>
          </a:bodyPr>
          <a:lstStyle/>
          <a:p>
            <a:pPr algn="ctr"/>
            <a:endParaRPr lang="es-ES" sz="2400" dirty="0">
              <a:solidFill>
                <a:srgbClr val="3F65AA"/>
              </a:solidFill>
              <a:latin typeface="Arial" panose="020B0604020202020204" pitchFamily="34" charset="0"/>
              <a:cs typeface="Arial" panose="020B0604020202020204" pitchFamily="34" charset="0"/>
            </a:endParaRPr>
          </a:p>
          <a:p>
            <a:pPr algn="ctr"/>
            <a:endParaRPr lang="es-ES" sz="2400" dirty="0">
              <a:solidFill>
                <a:srgbClr val="3F65AA"/>
              </a:solidFill>
              <a:latin typeface="Arial" panose="020B0604020202020204" pitchFamily="34" charset="0"/>
              <a:cs typeface="Arial" panose="020B0604020202020204" pitchFamily="34" charset="0"/>
            </a:endParaRPr>
          </a:p>
        </p:txBody>
      </p:sp>
      <p:graphicFrame>
        <p:nvGraphicFramePr>
          <p:cNvPr id="12" name="Diagrama 11">
            <a:extLst>
              <a:ext uri="{FF2B5EF4-FFF2-40B4-BE49-F238E27FC236}">
                <a16:creationId xmlns:a16="http://schemas.microsoft.com/office/drawing/2014/main" id="{9865B83A-ACBF-4E31-A6A9-7AC332822BDE}"/>
              </a:ext>
            </a:extLst>
          </p:cNvPr>
          <p:cNvGraphicFramePr/>
          <p:nvPr>
            <p:extLst>
              <p:ext uri="{D42A27DB-BD31-4B8C-83A1-F6EECF244321}">
                <p14:modId xmlns:p14="http://schemas.microsoft.com/office/powerpoint/2010/main" val="2782316598"/>
              </p:ext>
            </p:extLst>
          </p:nvPr>
        </p:nvGraphicFramePr>
        <p:xfrm>
          <a:off x="3967126" y="1233869"/>
          <a:ext cx="3308885" cy="18781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Flecha: a la derecha 17">
            <a:extLst>
              <a:ext uri="{FF2B5EF4-FFF2-40B4-BE49-F238E27FC236}">
                <a16:creationId xmlns:a16="http://schemas.microsoft.com/office/drawing/2014/main" id="{4AEF07AD-D577-4A1D-8788-82837FBD6DE9}"/>
              </a:ext>
            </a:extLst>
          </p:cNvPr>
          <p:cNvSpPr/>
          <p:nvPr/>
        </p:nvSpPr>
        <p:spPr>
          <a:xfrm rot="5400000">
            <a:off x="5487954" y="3063379"/>
            <a:ext cx="414904" cy="512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8" name="Imagen 7">
            <a:extLst>
              <a:ext uri="{FF2B5EF4-FFF2-40B4-BE49-F238E27FC236}">
                <a16:creationId xmlns:a16="http://schemas.microsoft.com/office/drawing/2014/main" id="{3CEACD51-902D-47D3-9228-EF1A366CE004}"/>
              </a:ext>
            </a:extLst>
          </p:cNvPr>
          <p:cNvPicPr>
            <a:picLocks noChangeAspect="1"/>
          </p:cNvPicPr>
          <p:nvPr/>
        </p:nvPicPr>
        <p:blipFill>
          <a:blip r:embed="rId7"/>
          <a:stretch>
            <a:fillRect/>
          </a:stretch>
        </p:blipFill>
        <p:spPr>
          <a:xfrm>
            <a:off x="3801168" y="3516200"/>
            <a:ext cx="3789804" cy="3116146"/>
          </a:xfrm>
          <a:prstGeom prst="rect">
            <a:avLst/>
          </a:prstGeom>
          <a:effectLst>
            <a:glow>
              <a:schemeClr val="accent1">
                <a:alpha val="0"/>
              </a:schemeClr>
            </a:glow>
            <a:outerShdw sx="1000" sy="1000" algn="ctr" rotWithShape="0">
              <a:srgbClr val="000000"/>
            </a:outerShdw>
            <a:softEdge rad="0"/>
          </a:effectLst>
        </p:spPr>
      </p:pic>
    </p:spTree>
    <p:extLst>
      <p:ext uri="{BB962C8B-B14F-4D97-AF65-F5344CB8AC3E}">
        <p14:creationId xmlns:p14="http://schemas.microsoft.com/office/powerpoint/2010/main" val="1207191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DA1DC6C8-7FCA-D54A-B85B-7CA7435C9AE6}"/>
              </a:ext>
            </a:extLst>
          </p:cNvPr>
          <p:cNvSpPr/>
          <p:nvPr/>
        </p:nvSpPr>
        <p:spPr>
          <a:xfrm>
            <a:off x="0" y="0"/>
            <a:ext cx="829733" cy="829733"/>
          </a:xfrm>
          <a:prstGeom prst="rect">
            <a:avLst/>
          </a:prstGeom>
          <a:solidFill>
            <a:srgbClr val="E43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Arial" panose="020B0604020202020204" pitchFamily="34" charset="0"/>
            </a:endParaRPr>
          </a:p>
        </p:txBody>
      </p:sp>
      <p:sp>
        <p:nvSpPr>
          <p:cNvPr id="6" name="CuadroTexto 5">
            <a:extLst>
              <a:ext uri="{FF2B5EF4-FFF2-40B4-BE49-F238E27FC236}">
                <a16:creationId xmlns:a16="http://schemas.microsoft.com/office/drawing/2014/main" id="{5AE70879-AFC8-A94A-AFFB-906B9BFC2723}"/>
              </a:ext>
            </a:extLst>
          </p:cNvPr>
          <p:cNvSpPr txBox="1"/>
          <p:nvPr/>
        </p:nvSpPr>
        <p:spPr>
          <a:xfrm>
            <a:off x="139842" y="30145"/>
            <a:ext cx="698358" cy="769441"/>
          </a:xfrm>
          <a:prstGeom prst="rect">
            <a:avLst/>
          </a:prstGeom>
          <a:noFill/>
        </p:spPr>
        <p:txBody>
          <a:bodyPr wrap="square" rtlCol="0">
            <a:spAutoFit/>
          </a:bodyPr>
          <a:lstStyle/>
          <a:p>
            <a:r>
              <a:rPr lang="es-CO" sz="4400" b="1" dirty="0">
                <a:solidFill>
                  <a:schemeClr val="bg1"/>
                </a:solidFill>
                <a:latin typeface="Arial" panose="020B0604020202020204" pitchFamily="34" charset="0"/>
                <a:cs typeface="Arial" panose="020B0604020202020204" pitchFamily="34" charset="0"/>
              </a:rPr>
              <a:t>3.</a:t>
            </a:r>
          </a:p>
        </p:txBody>
      </p:sp>
      <p:sp>
        <p:nvSpPr>
          <p:cNvPr id="15" name="CuadroTexto 14">
            <a:extLst>
              <a:ext uri="{FF2B5EF4-FFF2-40B4-BE49-F238E27FC236}">
                <a16:creationId xmlns:a16="http://schemas.microsoft.com/office/drawing/2014/main" id="{5BF8DB2D-5C2C-D24B-AA58-65146138186D}"/>
              </a:ext>
            </a:extLst>
          </p:cNvPr>
          <p:cNvSpPr txBox="1"/>
          <p:nvPr/>
        </p:nvSpPr>
        <p:spPr>
          <a:xfrm>
            <a:off x="918774" y="153254"/>
            <a:ext cx="2476360" cy="584775"/>
          </a:xfrm>
          <a:prstGeom prst="rect">
            <a:avLst/>
          </a:prstGeom>
          <a:noFill/>
        </p:spPr>
        <p:txBody>
          <a:bodyPr wrap="square" rtlCol="0">
            <a:spAutoFit/>
          </a:bodyPr>
          <a:lstStyle/>
          <a:p>
            <a:r>
              <a:rPr lang="es-CO" sz="1600" dirty="0">
                <a:solidFill>
                  <a:srgbClr val="3F65AA"/>
                </a:solidFill>
                <a:latin typeface="Arial" panose="020B0604020202020204" pitchFamily="34" charset="0"/>
                <a:cs typeface="Arial" panose="020B0604020202020204" pitchFamily="34" charset="0"/>
              </a:rPr>
              <a:t>PRÁCTICA</a:t>
            </a:r>
          </a:p>
          <a:p>
            <a:endParaRPr lang="es-CO" sz="1600" b="1" dirty="0">
              <a:solidFill>
                <a:srgbClr val="3F65AA"/>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375A6352-9CA7-E743-AD0D-A99E13BCD2D0}"/>
              </a:ext>
            </a:extLst>
          </p:cNvPr>
          <p:cNvSpPr txBox="1"/>
          <p:nvPr/>
        </p:nvSpPr>
        <p:spPr>
          <a:xfrm>
            <a:off x="1557901" y="584974"/>
            <a:ext cx="9076204" cy="646331"/>
          </a:xfrm>
          <a:prstGeom prst="rect">
            <a:avLst/>
          </a:prstGeom>
          <a:noFill/>
        </p:spPr>
        <p:txBody>
          <a:bodyPr wrap="none" rtlCol="0">
            <a:spAutoFit/>
          </a:bodyPr>
          <a:lstStyle/>
          <a:p>
            <a:pPr algn="ctr"/>
            <a:r>
              <a:rPr lang="es-ES" sz="3600" b="1" dirty="0">
                <a:solidFill>
                  <a:srgbClr val="3F65AA"/>
                </a:solidFill>
                <a:latin typeface="Arial" panose="020B0604020202020204" pitchFamily="34" charset="0"/>
                <a:cs typeface="Arial" panose="020B0604020202020204" pitchFamily="34" charset="0"/>
              </a:rPr>
              <a:t>Tipos de contenidos para el aprendizaje </a:t>
            </a:r>
            <a:endParaRPr lang="es-CO" sz="3600" b="1" dirty="0">
              <a:solidFill>
                <a:srgbClr val="3F65AA"/>
              </a:solidFill>
              <a:latin typeface="Arial" panose="020B0604020202020204" pitchFamily="34" charset="0"/>
              <a:cs typeface="Arial" panose="020B0604020202020204" pitchFamily="34" charset="0"/>
            </a:endParaRPr>
          </a:p>
        </p:txBody>
      </p:sp>
      <p:graphicFrame>
        <p:nvGraphicFramePr>
          <p:cNvPr id="19" name="Diagrama 18">
            <a:extLst>
              <a:ext uri="{FF2B5EF4-FFF2-40B4-BE49-F238E27FC236}">
                <a16:creationId xmlns:a16="http://schemas.microsoft.com/office/drawing/2014/main" id="{AF3953F1-BA57-4B0B-BBA1-DEE181D68F03}"/>
              </a:ext>
            </a:extLst>
          </p:cNvPr>
          <p:cNvGraphicFramePr/>
          <p:nvPr>
            <p:extLst>
              <p:ext uri="{D42A27DB-BD31-4B8C-83A1-F6EECF244321}">
                <p14:modId xmlns:p14="http://schemas.microsoft.com/office/powerpoint/2010/main" val="1723277887"/>
              </p:ext>
            </p:extLst>
          </p:nvPr>
        </p:nvGraphicFramePr>
        <p:xfrm>
          <a:off x="2032000" y="1169750"/>
          <a:ext cx="8128000" cy="4968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Imagen 22">
            <a:extLst>
              <a:ext uri="{FF2B5EF4-FFF2-40B4-BE49-F238E27FC236}">
                <a16:creationId xmlns:a16="http://schemas.microsoft.com/office/drawing/2014/main" id="{14828E0D-B665-4894-B550-2A8A690CF0BB}"/>
              </a:ext>
            </a:extLst>
          </p:cNvPr>
          <p:cNvPicPr>
            <a:picLocks noChangeAspect="1"/>
          </p:cNvPicPr>
          <p:nvPr/>
        </p:nvPicPr>
        <p:blipFill>
          <a:blip r:embed="rId7"/>
          <a:stretch>
            <a:fillRect/>
          </a:stretch>
        </p:blipFill>
        <p:spPr>
          <a:xfrm>
            <a:off x="9532057" y="1545985"/>
            <a:ext cx="1255885" cy="725487"/>
          </a:xfrm>
          <a:prstGeom prst="rect">
            <a:avLst/>
          </a:prstGeom>
        </p:spPr>
      </p:pic>
      <p:pic>
        <p:nvPicPr>
          <p:cNvPr id="25" name="Imagen 24">
            <a:extLst>
              <a:ext uri="{FF2B5EF4-FFF2-40B4-BE49-F238E27FC236}">
                <a16:creationId xmlns:a16="http://schemas.microsoft.com/office/drawing/2014/main" id="{BEFE4BE4-ADFE-49A6-B779-970E43C8376D}"/>
              </a:ext>
            </a:extLst>
          </p:cNvPr>
          <p:cNvPicPr>
            <a:picLocks noChangeAspect="1"/>
          </p:cNvPicPr>
          <p:nvPr/>
        </p:nvPicPr>
        <p:blipFill>
          <a:blip r:embed="rId8"/>
          <a:stretch>
            <a:fillRect/>
          </a:stretch>
        </p:blipFill>
        <p:spPr>
          <a:xfrm>
            <a:off x="5515428" y="5231495"/>
            <a:ext cx="1377609" cy="137760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3074" name="Picture 2">
            <a:extLst>
              <a:ext uri="{FF2B5EF4-FFF2-40B4-BE49-F238E27FC236}">
                <a16:creationId xmlns:a16="http://schemas.microsoft.com/office/drawing/2014/main" id="{44063703-4E8A-46C2-B166-BDB40FC9F94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9021" y="1545985"/>
            <a:ext cx="1377609" cy="1645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805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DA1DC6C8-7FCA-D54A-B85B-7CA7435C9AE6}"/>
              </a:ext>
            </a:extLst>
          </p:cNvPr>
          <p:cNvSpPr/>
          <p:nvPr/>
        </p:nvSpPr>
        <p:spPr>
          <a:xfrm>
            <a:off x="0" y="0"/>
            <a:ext cx="829733" cy="829733"/>
          </a:xfrm>
          <a:prstGeom prst="rect">
            <a:avLst/>
          </a:prstGeom>
          <a:solidFill>
            <a:srgbClr val="E43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Arial" panose="020B0604020202020204" pitchFamily="34" charset="0"/>
            </a:endParaRPr>
          </a:p>
        </p:txBody>
      </p:sp>
      <p:sp>
        <p:nvSpPr>
          <p:cNvPr id="6" name="CuadroTexto 5">
            <a:extLst>
              <a:ext uri="{FF2B5EF4-FFF2-40B4-BE49-F238E27FC236}">
                <a16:creationId xmlns:a16="http://schemas.microsoft.com/office/drawing/2014/main" id="{5AE70879-AFC8-A94A-AFFB-906B9BFC2723}"/>
              </a:ext>
            </a:extLst>
          </p:cNvPr>
          <p:cNvSpPr txBox="1"/>
          <p:nvPr/>
        </p:nvSpPr>
        <p:spPr>
          <a:xfrm>
            <a:off x="139842" y="30145"/>
            <a:ext cx="698358" cy="769441"/>
          </a:xfrm>
          <a:prstGeom prst="rect">
            <a:avLst/>
          </a:prstGeom>
          <a:noFill/>
        </p:spPr>
        <p:txBody>
          <a:bodyPr wrap="square" rtlCol="0">
            <a:spAutoFit/>
          </a:bodyPr>
          <a:lstStyle/>
          <a:p>
            <a:r>
              <a:rPr lang="es-CO" sz="4400" b="1" dirty="0">
                <a:solidFill>
                  <a:schemeClr val="bg1"/>
                </a:solidFill>
                <a:latin typeface="Arial" panose="020B0604020202020204" pitchFamily="34" charset="0"/>
                <a:cs typeface="Arial" panose="020B0604020202020204" pitchFamily="34" charset="0"/>
              </a:rPr>
              <a:t>3.</a:t>
            </a:r>
          </a:p>
        </p:txBody>
      </p:sp>
      <p:sp>
        <p:nvSpPr>
          <p:cNvPr id="10" name="CuadroTexto 9">
            <a:extLst>
              <a:ext uri="{FF2B5EF4-FFF2-40B4-BE49-F238E27FC236}">
                <a16:creationId xmlns:a16="http://schemas.microsoft.com/office/drawing/2014/main" id="{375A6352-9CA7-E743-AD0D-A99E13BCD2D0}"/>
              </a:ext>
            </a:extLst>
          </p:cNvPr>
          <p:cNvSpPr txBox="1"/>
          <p:nvPr/>
        </p:nvSpPr>
        <p:spPr>
          <a:xfrm>
            <a:off x="1583140" y="445641"/>
            <a:ext cx="9690086" cy="523220"/>
          </a:xfrm>
          <a:prstGeom prst="rect">
            <a:avLst/>
          </a:prstGeom>
          <a:noFill/>
        </p:spPr>
        <p:txBody>
          <a:bodyPr wrap="square" rtlCol="0">
            <a:spAutoFit/>
          </a:bodyPr>
          <a:lstStyle/>
          <a:p>
            <a:pPr algn="ctr"/>
            <a:r>
              <a:rPr lang="es-CO" sz="2800" b="1" dirty="0">
                <a:solidFill>
                  <a:srgbClr val="3F65AA"/>
                </a:solidFill>
                <a:latin typeface="Arial" panose="020B0604020202020204" pitchFamily="34" charset="0"/>
                <a:cs typeface="Arial" panose="020B0604020202020204" pitchFamily="34" charset="0"/>
              </a:rPr>
              <a:t>Proceso de creación Profcast</a:t>
            </a:r>
          </a:p>
        </p:txBody>
      </p:sp>
      <p:sp>
        <p:nvSpPr>
          <p:cNvPr id="8" name="CuadroTexto 7">
            <a:extLst>
              <a:ext uri="{FF2B5EF4-FFF2-40B4-BE49-F238E27FC236}">
                <a16:creationId xmlns:a16="http://schemas.microsoft.com/office/drawing/2014/main" id="{812E25D3-D915-0F46-A420-F4A79EDD416B}"/>
              </a:ext>
            </a:extLst>
          </p:cNvPr>
          <p:cNvSpPr txBox="1"/>
          <p:nvPr/>
        </p:nvSpPr>
        <p:spPr>
          <a:xfrm>
            <a:off x="918774" y="153254"/>
            <a:ext cx="2476360" cy="584775"/>
          </a:xfrm>
          <a:prstGeom prst="rect">
            <a:avLst/>
          </a:prstGeom>
          <a:noFill/>
        </p:spPr>
        <p:txBody>
          <a:bodyPr wrap="square" rtlCol="0">
            <a:spAutoFit/>
          </a:bodyPr>
          <a:lstStyle/>
          <a:p>
            <a:r>
              <a:rPr lang="es-CO" sz="1600" dirty="0">
                <a:solidFill>
                  <a:srgbClr val="3F65AA"/>
                </a:solidFill>
                <a:latin typeface="Arial" panose="020B0604020202020204" pitchFamily="34" charset="0"/>
                <a:cs typeface="Arial" panose="020B0604020202020204" pitchFamily="34" charset="0"/>
              </a:rPr>
              <a:t>PRÁCTICA</a:t>
            </a:r>
          </a:p>
          <a:p>
            <a:endParaRPr lang="es-CO" sz="1600" b="1" dirty="0">
              <a:solidFill>
                <a:srgbClr val="3F65AA"/>
              </a:solidFill>
              <a:latin typeface="Arial" panose="020B0604020202020204" pitchFamily="34" charset="0"/>
              <a:cs typeface="Arial" panose="020B0604020202020204" pitchFamily="34" charset="0"/>
            </a:endParaRPr>
          </a:p>
        </p:txBody>
      </p:sp>
      <p:graphicFrame>
        <p:nvGraphicFramePr>
          <p:cNvPr id="5" name="Diagrama 4">
            <a:extLst>
              <a:ext uri="{FF2B5EF4-FFF2-40B4-BE49-F238E27FC236}">
                <a16:creationId xmlns:a16="http://schemas.microsoft.com/office/drawing/2014/main" id="{E4BA85F0-C33D-474E-882A-B7EEA4964A99}"/>
              </a:ext>
            </a:extLst>
          </p:cNvPr>
          <p:cNvGraphicFramePr/>
          <p:nvPr>
            <p:extLst>
              <p:ext uri="{D42A27DB-BD31-4B8C-83A1-F6EECF244321}">
                <p14:modId xmlns:p14="http://schemas.microsoft.com/office/powerpoint/2010/main" val="3245458834"/>
              </p:ext>
            </p:extLst>
          </p:nvPr>
        </p:nvGraphicFramePr>
        <p:xfrm>
          <a:off x="479105" y="24762"/>
          <a:ext cx="11489167" cy="5966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Imagen 8">
            <a:extLst>
              <a:ext uri="{FF2B5EF4-FFF2-40B4-BE49-F238E27FC236}">
                <a16:creationId xmlns:a16="http://schemas.microsoft.com/office/drawing/2014/main" id="{4490B273-D5DC-4738-BB22-8F4FD2B593C0}"/>
              </a:ext>
            </a:extLst>
          </p:cNvPr>
          <p:cNvPicPr>
            <a:picLocks noChangeAspect="1"/>
          </p:cNvPicPr>
          <p:nvPr/>
        </p:nvPicPr>
        <p:blipFill>
          <a:blip r:embed="rId7"/>
          <a:stretch>
            <a:fillRect/>
          </a:stretch>
        </p:blipFill>
        <p:spPr>
          <a:xfrm rot="20665338">
            <a:off x="1716625" y="4781942"/>
            <a:ext cx="1883716" cy="1251799"/>
          </a:xfrm>
          <a:prstGeom prst="rect">
            <a:avLst/>
          </a:prstGeom>
          <a:effectLst>
            <a:softEdge rad="228600"/>
          </a:effectLst>
        </p:spPr>
      </p:pic>
      <p:pic>
        <p:nvPicPr>
          <p:cNvPr id="5122" name="Picture 2" descr="Iphone Tab Earphones - Free vector graphic on Pixabay">
            <a:extLst>
              <a:ext uri="{FF2B5EF4-FFF2-40B4-BE49-F238E27FC236}">
                <a16:creationId xmlns:a16="http://schemas.microsoft.com/office/drawing/2014/main" id="{FD33B998-30D8-48CF-B9BB-312B88305A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2483" y="4805326"/>
            <a:ext cx="1607033" cy="1607033"/>
          </a:xfrm>
          <a:prstGeom prst="rect">
            <a:avLst/>
          </a:prstGeom>
          <a:noFill/>
          <a:effectLst>
            <a:softEdge rad="368300"/>
          </a:effectLst>
          <a:extLst>
            <a:ext uri="{909E8E84-426E-40DD-AFC4-6F175D3DCCD1}">
              <a14:hiddenFill xmlns:a14="http://schemas.microsoft.com/office/drawing/2010/main">
                <a:solidFill>
                  <a:srgbClr val="FFFFFF"/>
                </a:solidFill>
              </a14:hiddenFill>
            </a:ext>
          </a:extLst>
        </p:spPr>
      </p:pic>
      <p:pic>
        <p:nvPicPr>
          <p:cNvPr id="7170" name="Picture 2" descr="313 Best Free Vector Social Media Icons Set images | Social media ...">
            <a:extLst>
              <a:ext uri="{FF2B5EF4-FFF2-40B4-BE49-F238E27FC236}">
                <a16:creationId xmlns:a16="http://schemas.microsoft.com/office/drawing/2014/main" id="{C20358A6-DDE5-4246-864D-FCC441DC0C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880112">
            <a:off x="9014983" y="4913425"/>
            <a:ext cx="1275704" cy="1275704"/>
          </a:xfrm>
          <a:prstGeom prst="rect">
            <a:avLst/>
          </a:prstGeom>
          <a:noFill/>
          <a:effectLst>
            <a:softEdge rad="139700"/>
          </a:effectLst>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D3C80B63-FCF4-E749-9E00-64E8BEF05A94}"/>
              </a:ext>
            </a:extLst>
          </p:cNvPr>
          <p:cNvSpPr txBox="1"/>
          <p:nvPr/>
        </p:nvSpPr>
        <p:spPr>
          <a:xfrm>
            <a:off x="8501418" y="6263682"/>
            <a:ext cx="3228448" cy="646331"/>
          </a:xfrm>
          <a:prstGeom prst="rect">
            <a:avLst/>
          </a:prstGeom>
          <a:noFill/>
        </p:spPr>
        <p:txBody>
          <a:bodyPr wrap="none" rtlCol="0">
            <a:spAutoFit/>
          </a:bodyPr>
          <a:lstStyle/>
          <a:p>
            <a:r>
              <a:rPr lang="es-CO" dirty="0">
                <a:latin typeface="Arial" panose="020B0604020202020204" pitchFamily="34" charset="0"/>
                <a:cs typeface="Arial" panose="020B0604020202020204" pitchFamily="34" charset="0"/>
              </a:rPr>
              <a:t>HW: Hardware  SW: Software</a:t>
            </a:r>
          </a:p>
          <a:p>
            <a:endParaRPr lang="es-CO" dirty="0"/>
          </a:p>
        </p:txBody>
      </p:sp>
    </p:spTree>
    <p:extLst>
      <p:ext uri="{BB962C8B-B14F-4D97-AF65-F5344CB8AC3E}">
        <p14:creationId xmlns:p14="http://schemas.microsoft.com/office/powerpoint/2010/main" val="136864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C700C3C-0BF3-5544-9382-A5B9BB82E3A1}"/>
              </a:ext>
            </a:extLst>
          </p:cNvPr>
          <p:cNvSpPr txBox="1"/>
          <p:nvPr/>
        </p:nvSpPr>
        <p:spPr>
          <a:xfrm>
            <a:off x="3641162" y="787054"/>
            <a:ext cx="1653203" cy="2215991"/>
          </a:xfrm>
          <a:prstGeom prst="rect">
            <a:avLst/>
          </a:prstGeom>
          <a:noFill/>
        </p:spPr>
        <p:txBody>
          <a:bodyPr wrap="square" rtlCol="0">
            <a:spAutoFit/>
          </a:bodyPr>
          <a:lstStyle/>
          <a:p>
            <a:r>
              <a:rPr lang="es-CO" sz="13800" b="1" dirty="0">
                <a:solidFill>
                  <a:srgbClr val="3F65AA"/>
                </a:solidFill>
                <a:latin typeface="Arial" panose="020B0604020202020204" pitchFamily="34" charset="0"/>
                <a:cs typeface="Arial" panose="020B0604020202020204" pitchFamily="34" charset="0"/>
              </a:rPr>
              <a:t>4.</a:t>
            </a:r>
          </a:p>
        </p:txBody>
      </p:sp>
      <p:sp>
        <p:nvSpPr>
          <p:cNvPr id="27" name="Rectángulo 26">
            <a:extLst>
              <a:ext uri="{FF2B5EF4-FFF2-40B4-BE49-F238E27FC236}">
                <a16:creationId xmlns:a16="http://schemas.microsoft.com/office/drawing/2014/main" id="{1EFE5F46-1483-6E42-AFD1-2C024A1BE0EE}"/>
              </a:ext>
            </a:extLst>
          </p:cNvPr>
          <p:cNvSpPr/>
          <p:nvPr/>
        </p:nvSpPr>
        <p:spPr>
          <a:xfrm>
            <a:off x="5543106" y="-7088"/>
            <a:ext cx="6648894" cy="6865088"/>
          </a:xfrm>
          <a:prstGeom prst="rect">
            <a:avLst/>
          </a:prstGeom>
          <a:solidFill>
            <a:srgbClr val="3F6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Arial" panose="020B0604020202020204" pitchFamily="34" charset="0"/>
            </a:endParaRPr>
          </a:p>
        </p:txBody>
      </p:sp>
      <p:sp>
        <p:nvSpPr>
          <p:cNvPr id="26" name="CuadroTexto 25">
            <a:extLst>
              <a:ext uri="{FF2B5EF4-FFF2-40B4-BE49-F238E27FC236}">
                <a16:creationId xmlns:a16="http://schemas.microsoft.com/office/drawing/2014/main" id="{D4211EAE-0013-F941-8237-E6E2EB02C1EB}"/>
              </a:ext>
            </a:extLst>
          </p:cNvPr>
          <p:cNvSpPr txBox="1"/>
          <p:nvPr/>
        </p:nvSpPr>
        <p:spPr>
          <a:xfrm>
            <a:off x="558801" y="2818747"/>
            <a:ext cx="4622800" cy="1200329"/>
          </a:xfrm>
          <a:prstGeom prst="rect">
            <a:avLst/>
          </a:prstGeom>
          <a:noFill/>
        </p:spPr>
        <p:txBody>
          <a:bodyPr wrap="square" rtlCol="0">
            <a:spAutoFit/>
          </a:bodyPr>
          <a:lstStyle/>
          <a:p>
            <a:pPr algn="r"/>
            <a:r>
              <a:rPr lang="es-CO" sz="3600" b="1" dirty="0">
                <a:solidFill>
                  <a:srgbClr val="3F65AA"/>
                </a:solidFill>
                <a:latin typeface="Arial" panose="020B0604020202020204" pitchFamily="34" charset="0"/>
                <a:cs typeface="Arial" panose="020B0604020202020204" pitchFamily="34" charset="0"/>
              </a:rPr>
              <a:t>TRANSFERENCIA</a:t>
            </a:r>
          </a:p>
          <a:p>
            <a:pPr algn="r"/>
            <a:r>
              <a:rPr lang="es-CO" sz="3600" dirty="0">
                <a:solidFill>
                  <a:srgbClr val="3F65AA"/>
                </a:solidFill>
                <a:latin typeface="Arial" panose="020B0604020202020204" pitchFamily="34" charset="0"/>
                <a:cs typeface="Arial" panose="020B0604020202020204" pitchFamily="34" charset="0"/>
              </a:rPr>
              <a:t> </a:t>
            </a:r>
          </a:p>
        </p:txBody>
      </p:sp>
      <p:sp>
        <p:nvSpPr>
          <p:cNvPr id="12" name="CuadroTexto 11">
            <a:extLst>
              <a:ext uri="{FF2B5EF4-FFF2-40B4-BE49-F238E27FC236}">
                <a16:creationId xmlns:a16="http://schemas.microsoft.com/office/drawing/2014/main" id="{5265BE82-E6A2-2241-89CA-1A4DF669BED2}"/>
              </a:ext>
            </a:extLst>
          </p:cNvPr>
          <p:cNvSpPr txBox="1"/>
          <p:nvPr/>
        </p:nvSpPr>
        <p:spPr>
          <a:xfrm>
            <a:off x="6223589" y="4063889"/>
            <a:ext cx="4986278" cy="830997"/>
          </a:xfrm>
          <a:prstGeom prst="rect">
            <a:avLst/>
          </a:prstGeom>
          <a:noFill/>
        </p:spPr>
        <p:txBody>
          <a:bodyPr wrap="square" rtlCol="0">
            <a:spAutoFit/>
          </a:bodyPr>
          <a:lstStyle/>
          <a:p>
            <a:r>
              <a:rPr lang="es-CO" sz="2400" dirty="0">
                <a:solidFill>
                  <a:srgbClr val="E3ECF8"/>
                </a:solidFill>
                <a:latin typeface="Arial" panose="020B0604020202020204" pitchFamily="34" charset="0"/>
                <a:cs typeface="Arial" panose="020B0604020202020204" pitchFamily="34" charset="0"/>
              </a:rPr>
              <a:t>Guion de diseño pedagógico y técnico del profcast.</a:t>
            </a:r>
          </a:p>
        </p:txBody>
      </p:sp>
      <p:cxnSp>
        <p:nvCxnSpPr>
          <p:cNvPr id="13" name="Conector recto 12">
            <a:extLst>
              <a:ext uri="{FF2B5EF4-FFF2-40B4-BE49-F238E27FC236}">
                <a16:creationId xmlns:a16="http://schemas.microsoft.com/office/drawing/2014/main" id="{0113F83E-245A-8048-837A-6D5DAE4A1FD9}"/>
              </a:ext>
            </a:extLst>
          </p:cNvPr>
          <p:cNvCxnSpPr>
            <a:cxnSpLocks/>
          </p:cNvCxnSpPr>
          <p:nvPr/>
        </p:nvCxnSpPr>
        <p:spPr>
          <a:xfrm flipH="1">
            <a:off x="5536020" y="5141692"/>
            <a:ext cx="22044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213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DA1DC6C8-7FCA-D54A-B85B-7CA7435C9AE6}"/>
              </a:ext>
            </a:extLst>
          </p:cNvPr>
          <p:cNvSpPr/>
          <p:nvPr/>
        </p:nvSpPr>
        <p:spPr>
          <a:xfrm>
            <a:off x="0" y="0"/>
            <a:ext cx="829733" cy="829733"/>
          </a:xfrm>
          <a:prstGeom prst="rect">
            <a:avLst/>
          </a:prstGeom>
          <a:solidFill>
            <a:srgbClr val="E43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Arial" panose="020B0604020202020204" pitchFamily="34" charset="0"/>
            </a:endParaRPr>
          </a:p>
        </p:txBody>
      </p:sp>
      <p:sp>
        <p:nvSpPr>
          <p:cNvPr id="6" name="CuadroTexto 5">
            <a:extLst>
              <a:ext uri="{FF2B5EF4-FFF2-40B4-BE49-F238E27FC236}">
                <a16:creationId xmlns:a16="http://schemas.microsoft.com/office/drawing/2014/main" id="{5AE70879-AFC8-A94A-AFFB-906B9BFC2723}"/>
              </a:ext>
            </a:extLst>
          </p:cNvPr>
          <p:cNvSpPr txBox="1"/>
          <p:nvPr/>
        </p:nvSpPr>
        <p:spPr>
          <a:xfrm>
            <a:off x="139842" y="30145"/>
            <a:ext cx="698358" cy="769441"/>
          </a:xfrm>
          <a:prstGeom prst="rect">
            <a:avLst/>
          </a:prstGeom>
          <a:noFill/>
        </p:spPr>
        <p:txBody>
          <a:bodyPr wrap="square" rtlCol="0">
            <a:spAutoFit/>
          </a:bodyPr>
          <a:lstStyle/>
          <a:p>
            <a:r>
              <a:rPr lang="es-CO" sz="4400" b="1" dirty="0">
                <a:solidFill>
                  <a:schemeClr val="bg1"/>
                </a:solidFill>
                <a:latin typeface="Arial" panose="020B0604020202020204" pitchFamily="34" charset="0"/>
                <a:cs typeface="Arial" panose="020B0604020202020204" pitchFamily="34" charset="0"/>
              </a:rPr>
              <a:t>4.</a:t>
            </a:r>
          </a:p>
        </p:txBody>
      </p:sp>
      <p:sp>
        <p:nvSpPr>
          <p:cNvPr id="10" name="CuadroTexto 9">
            <a:extLst>
              <a:ext uri="{FF2B5EF4-FFF2-40B4-BE49-F238E27FC236}">
                <a16:creationId xmlns:a16="http://schemas.microsoft.com/office/drawing/2014/main" id="{375A6352-9CA7-E743-AD0D-A99E13BCD2D0}"/>
              </a:ext>
            </a:extLst>
          </p:cNvPr>
          <p:cNvSpPr txBox="1"/>
          <p:nvPr/>
        </p:nvSpPr>
        <p:spPr>
          <a:xfrm>
            <a:off x="1031832" y="598900"/>
            <a:ext cx="9914958" cy="461665"/>
          </a:xfrm>
          <a:prstGeom prst="rect">
            <a:avLst/>
          </a:prstGeom>
          <a:noFill/>
        </p:spPr>
        <p:txBody>
          <a:bodyPr wrap="none" rtlCol="0">
            <a:spAutoFit/>
          </a:bodyPr>
          <a:lstStyle/>
          <a:p>
            <a:pPr algn="ctr"/>
            <a:r>
              <a:rPr lang="es-ES" sz="2400" b="1" dirty="0">
                <a:solidFill>
                  <a:srgbClr val="3F65AA"/>
                </a:solidFill>
                <a:latin typeface="Arial" panose="020B0604020202020204" pitchFamily="34" charset="0"/>
                <a:cs typeface="Arial" panose="020B0604020202020204" pitchFamily="34" charset="0"/>
              </a:rPr>
              <a:t>GUIÓN DE DISEÑO  PEDAGÓGICO Y TÉCNICO DE UN PROFCAST </a:t>
            </a:r>
            <a:endParaRPr lang="es-CO" sz="2400" b="1" dirty="0">
              <a:solidFill>
                <a:srgbClr val="3F65AA"/>
              </a:solidFill>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812E25D3-D915-0F46-A420-F4A79EDD416B}"/>
              </a:ext>
            </a:extLst>
          </p:cNvPr>
          <p:cNvSpPr txBox="1"/>
          <p:nvPr/>
        </p:nvSpPr>
        <p:spPr>
          <a:xfrm>
            <a:off x="918774" y="153254"/>
            <a:ext cx="2476360" cy="584775"/>
          </a:xfrm>
          <a:prstGeom prst="rect">
            <a:avLst/>
          </a:prstGeom>
          <a:noFill/>
        </p:spPr>
        <p:txBody>
          <a:bodyPr wrap="square" rtlCol="0">
            <a:spAutoFit/>
          </a:bodyPr>
          <a:lstStyle/>
          <a:p>
            <a:r>
              <a:rPr lang="es-CO" sz="1600" dirty="0">
                <a:solidFill>
                  <a:srgbClr val="3F65AA"/>
                </a:solidFill>
                <a:latin typeface="Arial" panose="020B0604020202020204" pitchFamily="34" charset="0"/>
                <a:cs typeface="Arial" panose="020B0604020202020204" pitchFamily="34" charset="0"/>
              </a:rPr>
              <a:t>TRANSFERENCIA</a:t>
            </a:r>
          </a:p>
          <a:p>
            <a:endParaRPr lang="es-CO" sz="1600" b="1" dirty="0">
              <a:solidFill>
                <a:srgbClr val="3F65AA"/>
              </a:solid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51D1BF57-174E-4468-A07A-584D227605D0}"/>
              </a:ext>
            </a:extLst>
          </p:cNvPr>
          <p:cNvPicPr>
            <a:picLocks noChangeAspect="1"/>
          </p:cNvPicPr>
          <p:nvPr/>
        </p:nvPicPr>
        <p:blipFill>
          <a:blip r:embed="rId2"/>
          <a:stretch>
            <a:fillRect/>
          </a:stretch>
        </p:blipFill>
        <p:spPr>
          <a:xfrm>
            <a:off x="1101564" y="1060565"/>
            <a:ext cx="9689429" cy="5557327"/>
          </a:xfrm>
          <a:prstGeom prst="rect">
            <a:avLst/>
          </a:prstGeom>
        </p:spPr>
      </p:pic>
    </p:spTree>
    <p:extLst>
      <p:ext uri="{BB962C8B-B14F-4D97-AF65-F5344CB8AC3E}">
        <p14:creationId xmlns:p14="http://schemas.microsoft.com/office/powerpoint/2010/main" val="3907095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30D0B25C-0859-4449-B9C7-D78F86429FA5}"/>
              </a:ext>
            </a:extLst>
          </p:cNvPr>
          <p:cNvSpPr/>
          <p:nvPr/>
        </p:nvSpPr>
        <p:spPr>
          <a:xfrm>
            <a:off x="-46075" y="0"/>
            <a:ext cx="12284149" cy="6939516"/>
          </a:xfrm>
          <a:prstGeom prst="rect">
            <a:avLst/>
          </a:prstGeom>
          <a:solidFill>
            <a:srgbClr val="E43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Arial" panose="020B0604020202020204" pitchFamily="34" charset="0"/>
            </a:endParaRPr>
          </a:p>
        </p:txBody>
      </p:sp>
      <p:sp>
        <p:nvSpPr>
          <p:cNvPr id="9" name="CuadroTexto 8">
            <a:extLst>
              <a:ext uri="{FF2B5EF4-FFF2-40B4-BE49-F238E27FC236}">
                <a16:creationId xmlns:a16="http://schemas.microsoft.com/office/drawing/2014/main" id="{E8FD72E6-DD9B-5E48-9BFE-283B7E98C7B4}"/>
              </a:ext>
            </a:extLst>
          </p:cNvPr>
          <p:cNvSpPr txBox="1"/>
          <p:nvPr/>
        </p:nvSpPr>
        <p:spPr>
          <a:xfrm>
            <a:off x="571986" y="3288567"/>
            <a:ext cx="3194137" cy="584775"/>
          </a:xfrm>
          <a:prstGeom prst="rect">
            <a:avLst/>
          </a:prstGeom>
          <a:noFill/>
        </p:spPr>
        <p:txBody>
          <a:bodyPr wrap="square" rtlCol="0">
            <a:spAutoFit/>
          </a:bodyPr>
          <a:lstStyle/>
          <a:p>
            <a:r>
              <a:rPr lang="es-CO" sz="3200" b="1" dirty="0">
                <a:solidFill>
                  <a:schemeClr val="bg1"/>
                </a:solidFill>
                <a:latin typeface="Arial" panose="020B0604020202020204" pitchFamily="34" charset="0"/>
                <a:cs typeface="Arial" panose="020B0604020202020204" pitchFamily="34" charset="0"/>
              </a:rPr>
              <a:t>Contenido</a:t>
            </a:r>
          </a:p>
        </p:txBody>
      </p:sp>
      <p:cxnSp>
        <p:nvCxnSpPr>
          <p:cNvPr id="12" name="Conector recto 11">
            <a:extLst>
              <a:ext uri="{FF2B5EF4-FFF2-40B4-BE49-F238E27FC236}">
                <a16:creationId xmlns:a16="http://schemas.microsoft.com/office/drawing/2014/main" id="{00CA5B2E-9B93-D749-8537-30C99D8E2240}"/>
              </a:ext>
            </a:extLst>
          </p:cNvPr>
          <p:cNvCxnSpPr>
            <a:cxnSpLocks/>
          </p:cNvCxnSpPr>
          <p:nvPr/>
        </p:nvCxnSpPr>
        <p:spPr>
          <a:xfrm>
            <a:off x="2918334" y="2472478"/>
            <a:ext cx="1" cy="23556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1A36D618-8F3C-9A46-8FAC-2209C4798B5A}"/>
              </a:ext>
            </a:extLst>
          </p:cNvPr>
          <p:cNvSpPr txBox="1"/>
          <p:nvPr/>
        </p:nvSpPr>
        <p:spPr>
          <a:xfrm>
            <a:off x="3415014" y="551288"/>
            <a:ext cx="5131313" cy="5755422"/>
          </a:xfrm>
          <a:prstGeom prst="rect">
            <a:avLst/>
          </a:prstGeom>
          <a:noFill/>
        </p:spPr>
        <p:txBody>
          <a:bodyPr wrap="square" rtlCol="0">
            <a:spAutoFit/>
          </a:bodyPr>
          <a:lstStyle/>
          <a:p>
            <a:pPr>
              <a:lnSpc>
                <a:spcPct val="150000"/>
              </a:lnSpc>
            </a:pPr>
            <a:r>
              <a:rPr lang="es-CO" sz="1600" dirty="0">
                <a:solidFill>
                  <a:schemeClr val="bg1"/>
                </a:solidFill>
                <a:latin typeface="Arial" panose="020B0604020202020204" pitchFamily="34" charset="0"/>
                <a:cs typeface="Arial" panose="020B0604020202020204" pitchFamily="34" charset="0"/>
              </a:rPr>
              <a:t>Presentación</a:t>
            </a:r>
          </a:p>
          <a:p>
            <a:pPr marL="228600" indent="-228600">
              <a:lnSpc>
                <a:spcPct val="150000"/>
              </a:lnSpc>
              <a:buAutoNum type="arabicPeriod"/>
            </a:pPr>
            <a:r>
              <a:rPr lang="es-CO" sz="1600" dirty="0">
                <a:solidFill>
                  <a:schemeClr val="bg1"/>
                </a:solidFill>
                <a:latin typeface="Arial" panose="020B0604020202020204" pitchFamily="34" charset="0"/>
                <a:cs typeface="Arial" panose="020B0604020202020204" pitchFamily="34" charset="0"/>
              </a:rPr>
              <a:t>Exploración</a:t>
            </a:r>
          </a:p>
          <a:p>
            <a:pPr marL="800100" lvl="1" indent="-342900">
              <a:lnSpc>
                <a:spcPct val="150000"/>
              </a:lnSpc>
              <a:buFont typeface="Arial" panose="020B0604020202020204" pitchFamily="34" charset="0"/>
              <a:buChar char="•"/>
            </a:pPr>
            <a:r>
              <a:rPr lang="es-CO" sz="1600" dirty="0">
                <a:solidFill>
                  <a:schemeClr val="bg1"/>
                </a:solidFill>
                <a:latin typeface="Arial" panose="020B0604020202020204" pitchFamily="34" charset="0"/>
                <a:cs typeface="Arial" panose="020B0604020202020204" pitchFamily="34" charset="0"/>
              </a:rPr>
              <a:t>Preguntas para conversar</a:t>
            </a:r>
          </a:p>
          <a:p>
            <a:pPr marL="800100" lvl="1" indent="-342900">
              <a:lnSpc>
                <a:spcPct val="150000"/>
              </a:lnSpc>
              <a:buFont typeface="Arial" panose="020B0604020202020204" pitchFamily="34" charset="0"/>
              <a:buChar char="•"/>
            </a:pPr>
            <a:r>
              <a:rPr lang="es-CO" sz="1600" dirty="0">
                <a:solidFill>
                  <a:schemeClr val="bg1"/>
                </a:solidFill>
                <a:latin typeface="Arial" panose="020B0604020202020204" pitchFamily="34" charset="0"/>
                <a:cs typeface="Arial" panose="020B0604020202020204" pitchFamily="34" charset="0"/>
              </a:rPr>
              <a:t>El lugar del podcast</a:t>
            </a:r>
          </a:p>
          <a:p>
            <a:pPr marL="228600" indent="-228600">
              <a:lnSpc>
                <a:spcPct val="150000"/>
              </a:lnSpc>
              <a:buAutoNum type="arabicPeriod"/>
            </a:pPr>
            <a:r>
              <a:rPr lang="es-CO" sz="1600" dirty="0">
                <a:solidFill>
                  <a:schemeClr val="bg1"/>
                </a:solidFill>
                <a:latin typeface="Arial" panose="020B0604020202020204" pitchFamily="34" charset="0"/>
                <a:cs typeface="Arial" panose="020B0604020202020204" pitchFamily="34" charset="0"/>
              </a:rPr>
              <a:t>Estructuración</a:t>
            </a:r>
          </a:p>
          <a:p>
            <a:pPr marL="800100" lvl="1" indent="-342900">
              <a:lnSpc>
                <a:spcPct val="150000"/>
              </a:lnSpc>
              <a:buFont typeface="Arial" panose="020B0604020202020204" pitchFamily="34" charset="0"/>
              <a:buChar char="•"/>
            </a:pPr>
            <a:r>
              <a:rPr lang="es-CO" sz="1600" dirty="0">
                <a:solidFill>
                  <a:schemeClr val="bg1"/>
                </a:solidFill>
                <a:latin typeface="Arial" panose="020B0604020202020204" pitchFamily="34" charset="0"/>
                <a:cs typeface="Arial" panose="020B0604020202020204" pitchFamily="34" charset="0"/>
              </a:rPr>
              <a:t>Origen del podcast</a:t>
            </a:r>
          </a:p>
          <a:p>
            <a:pPr marL="800100" lvl="1" indent="-342900">
              <a:lnSpc>
                <a:spcPct val="150000"/>
              </a:lnSpc>
              <a:buFont typeface="Arial" panose="020B0604020202020204" pitchFamily="34" charset="0"/>
              <a:buChar char="•"/>
            </a:pPr>
            <a:r>
              <a:rPr lang="es-CO" sz="1600" dirty="0">
                <a:solidFill>
                  <a:schemeClr val="bg1"/>
                </a:solidFill>
                <a:latin typeface="Arial" panose="020B0604020202020204" pitchFamily="34" charset="0"/>
                <a:cs typeface="Arial" panose="020B0604020202020204" pitchFamily="34" charset="0"/>
              </a:rPr>
              <a:t>Beneficios</a:t>
            </a:r>
          </a:p>
          <a:p>
            <a:pPr marL="800100" lvl="1" indent="-342900">
              <a:lnSpc>
                <a:spcPct val="150000"/>
              </a:lnSpc>
              <a:buFont typeface="Arial" panose="020B0604020202020204" pitchFamily="34" charset="0"/>
              <a:buChar char="•"/>
            </a:pPr>
            <a:r>
              <a:rPr lang="es-CO" sz="1600" dirty="0">
                <a:solidFill>
                  <a:schemeClr val="bg1"/>
                </a:solidFill>
                <a:latin typeface="Arial" panose="020B0604020202020204" pitchFamily="34" charset="0"/>
                <a:cs typeface="Arial" panose="020B0604020202020204" pitchFamily="34" charset="0"/>
              </a:rPr>
              <a:t>Diseño pedagógico</a:t>
            </a:r>
          </a:p>
          <a:p>
            <a:pPr marL="228600" indent="-228600">
              <a:lnSpc>
                <a:spcPct val="150000"/>
              </a:lnSpc>
              <a:buAutoNum type="arabicPeriod"/>
            </a:pPr>
            <a:r>
              <a:rPr lang="es-CO" sz="1600" dirty="0">
                <a:solidFill>
                  <a:schemeClr val="bg1"/>
                </a:solidFill>
                <a:latin typeface="Arial" panose="020B0604020202020204" pitchFamily="34" charset="0"/>
                <a:cs typeface="Arial" panose="020B0604020202020204" pitchFamily="34" charset="0"/>
              </a:rPr>
              <a:t>Práctica</a:t>
            </a:r>
          </a:p>
          <a:p>
            <a:pPr marL="800100" lvl="1" indent="-342900">
              <a:lnSpc>
                <a:spcPct val="150000"/>
              </a:lnSpc>
              <a:buFont typeface="Arial" panose="020B0604020202020204" pitchFamily="34" charset="0"/>
              <a:buChar char="•"/>
            </a:pPr>
            <a:r>
              <a:rPr lang="es-CO" sz="1600" dirty="0">
                <a:solidFill>
                  <a:schemeClr val="bg1"/>
                </a:solidFill>
                <a:latin typeface="Arial" panose="020B0604020202020204" pitchFamily="34" charset="0"/>
                <a:cs typeface="Arial" panose="020B0604020202020204" pitchFamily="34" charset="0"/>
              </a:rPr>
              <a:t>Diseño y producción del podcast</a:t>
            </a:r>
          </a:p>
          <a:p>
            <a:pPr marL="800100" lvl="1" indent="-342900">
              <a:lnSpc>
                <a:spcPct val="150000"/>
              </a:lnSpc>
              <a:buFont typeface="Arial" panose="020B0604020202020204" pitchFamily="34" charset="0"/>
              <a:buChar char="•"/>
            </a:pPr>
            <a:r>
              <a:rPr lang="es-CO" sz="1600" dirty="0">
                <a:solidFill>
                  <a:schemeClr val="bg1"/>
                </a:solidFill>
                <a:latin typeface="Arial" panose="020B0604020202020204" pitchFamily="34" charset="0"/>
                <a:cs typeface="Arial" panose="020B0604020202020204" pitchFamily="34" charset="0"/>
              </a:rPr>
              <a:t>Divulgación del podcast</a:t>
            </a:r>
          </a:p>
          <a:p>
            <a:pPr marL="228600" indent="-228600">
              <a:lnSpc>
                <a:spcPct val="150000"/>
              </a:lnSpc>
              <a:buAutoNum type="arabicPeriod"/>
            </a:pPr>
            <a:r>
              <a:rPr lang="es-CO" sz="1600" dirty="0">
                <a:solidFill>
                  <a:schemeClr val="bg1"/>
                </a:solidFill>
                <a:latin typeface="Arial" panose="020B0604020202020204" pitchFamily="34" charset="0"/>
                <a:cs typeface="Arial" panose="020B0604020202020204" pitchFamily="34" charset="0"/>
              </a:rPr>
              <a:t>Transferencia</a:t>
            </a:r>
          </a:p>
          <a:p>
            <a:pPr marL="342900" indent="-342900">
              <a:lnSpc>
                <a:spcPct val="150000"/>
              </a:lnSpc>
              <a:buFont typeface="Arial" panose="020B0604020202020204" pitchFamily="34" charset="0"/>
              <a:buChar char="•"/>
            </a:pPr>
            <a:r>
              <a:rPr lang="es-CO" sz="1600" dirty="0">
                <a:solidFill>
                  <a:schemeClr val="bg1"/>
                </a:solidFill>
                <a:latin typeface="Arial" panose="020B0604020202020204" pitchFamily="34" charset="0"/>
                <a:cs typeface="Arial" panose="020B0604020202020204" pitchFamily="34" charset="0"/>
              </a:rPr>
              <a:t>Guion de diseño pedagógico y técnico del profcast</a:t>
            </a:r>
          </a:p>
          <a:p>
            <a:pPr>
              <a:lnSpc>
                <a:spcPct val="150000"/>
              </a:lnSpc>
            </a:pPr>
            <a:r>
              <a:rPr lang="es-CO" sz="1600" dirty="0">
                <a:solidFill>
                  <a:schemeClr val="bg1"/>
                </a:solidFill>
                <a:latin typeface="Arial" panose="020B0604020202020204" pitchFamily="34" charset="0"/>
                <a:cs typeface="Arial" panose="020B0604020202020204" pitchFamily="34" charset="0"/>
              </a:rPr>
              <a:t>5. Valoración y cierre</a:t>
            </a:r>
          </a:p>
          <a:p>
            <a:pPr marL="742950" lvl="1" indent="-285750">
              <a:lnSpc>
                <a:spcPct val="150000"/>
              </a:lnSpc>
              <a:buFont typeface="Arial" panose="020B0604020202020204" pitchFamily="34" charset="0"/>
              <a:buChar char="•"/>
            </a:pPr>
            <a:r>
              <a:rPr lang="es-CO" sz="1600" dirty="0">
                <a:solidFill>
                  <a:schemeClr val="bg1"/>
                </a:solidFill>
                <a:latin typeface="Arial" panose="020B0604020202020204" pitchFamily="34" charset="0"/>
                <a:cs typeface="Arial" panose="020B0604020202020204" pitchFamily="34" charset="0"/>
              </a:rPr>
              <a:t>Cuestionario de salida </a:t>
            </a:r>
          </a:p>
          <a:p>
            <a:endParaRPr lang="es-CO" sz="800" dirty="0">
              <a:solidFill>
                <a:schemeClr val="bg1"/>
              </a:solidFill>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20509ED4-525E-40AB-8E1D-7611C9481977}"/>
              </a:ext>
            </a:extLst>
          </p:cNvPr>
          <p:cNvPicPr>
            <a:picLocks noChangeAspect="1"/>
          </p:cNvPicPr>
          <p:nvPr/>
        </p:nvPicPr>
        <p:blipFill>
          <a:blip r:embed="rId2"/>
          <a:stretch>
            <a:fillRect/>
          </a:stretch>
        </p:blipFill>
        <p:spPr>
          <a:xfrm>
            <a:off x="8425879" y="633306"/>
            <a:ext cx="3532418" cy="5233125"/>
          </a:xfrm>
          <a:prstGeom prst="rect">
            <a:avLst/>
          </a:prstGeom>
          <a:effectLst>
            <a:glow>
              <a:schemeClr val="accent1"/>
            </a:glow>
            <a:outerShdw sx="1000" sy="1000" algn="ctr" rotWithShape="0">
              <a:srgbClr val="000000">
                <a:alpha val="93000"/>
              </a:srgbClr>
            </a:outerShdw>
            <a:softEdge rad="419100"/>
          </a:effectLst>
        </p:spPr>
      </p:pic>
    </p:spTree>
    <p:extLst>
      <p:ext uri="{BB962C8B-B14F-4D97-AF65-F5344CB8AC3E}">
        <p14:creationId xmlns:p14="http://schemas.microsoft.com/office/powerpoint/2010/main" val="1180247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DA1DC6C8-7FCA-D54A-B85B-7CA7435C9AE6}"/>
              </a:ext>
            </a:extLst>
          </p:cNvPr>
          <p:cNvSpPr/>
          <p:nvPr/>
        </p:nvSpPr>
        <p:spPr>
          <a:xfrm>
            <a:off x="0" y="0"/>
            <a:ext cx="829733" cy="829733"/>
          </a:xfrm>
          <a:prstGeom prst="rect">
            <a:avLst/>
          </a:prstGeom>
          <a:solidFill>
            <a:srgbClr val="E43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Arial" panose="020B0604020202020204" pitchFamily="34" charset="0"/>
            </a:endParaRPr>
          </a:p>
        </p:txBody>
      </p:sp>
      <p:sp>
        <p:nvSpPr>
          <p:cNvPr id="6" name="CuadroTexto 5">
            <a:extLst>
              <a:ext uri="{FF2B5EF4-FFF2-40B4-BE49-F238E27FC236}">
                <a16:creationId xmlns:a16="http://schemas.microsoft.com/office/drawing/2014/main" id="{5AE70879-AFC8-A94A-AFFB-906B9BFC2723}"/>
              </a:ext>
            </a:extLst>
          </p:cNvPr>
          <p:cNvSpPr txBox="1"/>
          <p:nvPr/>
        </p:nvSpPr>
        <p:spPr>
          <a:xfrm>
            <a:off x="139842" y="30145"/>
            <a:ext cx="698358" cy="769441"/>
          </a:xfrm>
          <a:prstGeom prst="rect">
            <a:avLst/>
          </a:prstGeom>
          <a:noFill/>
        </p:spPr>
        <p:txBody>
          <a:bodyPr wrap="square" rtlCol="0">
            <a:spAutoFit/>
          </a:bodyPr>
          <a:lstStyle/>
          <a:p>
            <a:r>
              <a:rPr lang="es-CO" sz="4400" b="1" dirty="0">
                <a:solidFill>
                  <a:schemeClr val="bg1"/>
                </a:solidFill>
                <a:latin typeface="Arial" panose="020B0604020202020204" pitchFamily="34" charset="0"/>
                <a:cs typeface="Arial" panose="020B0604020202020204" pitchFamily="34" charset="0"/>
              </a:rPr>
              <a:t>4.</a:t>
            </a:r>
          </a:p>
        </p:txBody>
      </p:sp>
      <p:sp>
        <p:nvSpPr>
          <p:cNvPr id="10" name="CuadroTexto 9">
            <a:extLst>
              <a:ext uri="{FF2B5EF4-FFF2-40B4-BE49-F238E27FC236}">
                <a16:creationId xmlns:a16="http://schemas.microsoft.com/office/drawing/2014/main" id="{375A6352-9CA7-E743-AD0D-A99E13BCD2D0}"/>
              </a:ext>
            </a:extLst>
          </p:cNvPr>
          <p:cNvSpPr txBox="1"/>
          <p:nvPr/>
        </p:nvSpPr>
        <p:spPr>
          <a:xfrm>
            <a:off x="978042" y="598900"/>
            <a:ext cx="9914958" cy="461665"/>
          </a:xfrm>
          <a:prstGeom prst="rect">
            <a:avLst/>
          </a:prstGeom>
          <a:noFill/>
        </p:spPr>
        <p:txBody>
          <a:bodyPr wrap="none" rtlCol="0">
            <a:spAutoFit/>
          </a:bodyPr>
          <a:lstStyle/>
          <a:p>
            <a:pPr algn="ctr"/>
            <a:r>
              <a:rPr lang="es-ES" sz="2400" b="1" dirty="0">
                <a:solidFill>
                  <a:srgbClr val="3F65AA"/>
                </a:solidFill>
                <a:latin typeface="Arial" panose="020B0604020202020204" pitchFamily="34" charset="0"/>
                <a:cs typeface="Arial" panose="020B0604020202020204" pitchFamily="34" charset="0"/>
              </a:rPr>
              <a:t>GUIÓN DE DISEÑO  PEDAGÓGICO Y TÉCNICO DE UN PROFCAST </a:t>
            </a:r>
            <a:endParaRPr lang="es-CO" sz="2400" b="1" dirty="0">
              <a:solidFill>
                <a:srgbClr val="3F65AA"/>
              </a:solidFill>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812E25D3-D915-0F46-A420-F4A79EDD416B}"/>
              </a:ext>
            </a:extLst>
          </p:cNvPr>
          <p:cNvSpPr txBox="1"/>
          <p:nvPr/>
        </p:nvSpPr>
        <p:spPr>
          <a:xfrm>
            <a:off x="918774" y="153254"/>
            <a:ext cx="2476360" cy="584775"/>
          </a:xfrm>
          <a:prstGeom prst="rect">
            <a:avLst/>
          </a:prstGeom>
          <a:noFill/>
        </p:spPr>
        <p:txBody>
          <a:bodyPr wrap="square" rtlCol="0">
            <a:spAutoFit/>
          </a:bodyPr>
          <a:lstStyle/>
          <a:p>
            <a:r>
              <a:rPr lang="es-CO" sz="1600" dirty="0">
                <a:solidFill>
                  <a:srgbClr val="3F65AA"/>
                </a:solidFill>
                <a:latin typeface="Arial" panose="020B0604020202020204" pitchFamily="34" charset="0"/>
                <a:cs typeface="Arial" panose="020B0604020202020204" pitchFamily="34" charset="0"/>
              </a:rPr>
              <a:t>TRANSFERENCIA</a:t>
            </a:r>
          </a:p>
          <a:p>
            <a:endParaRPr lang="es-CO" sz="1600" b="1" dirty="0">
              <a:solidFill>
                <a:srgbClr val="3F65AA"/>
              </a:solidFill>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7664BFB1-82CF-4CEF-8426-B45C03DE9859}"/>
              </a:ext>
            </a:extLst>
          </p:cNvPr>
          <p:cNvPicPr>
            <a:picLocks noChangeAspect="1"/>
          </p:cNvPicPr>
          <p:nvPr/>
        </p:nvPicPr>
        <p:blipFill>
          <a:blip r:embed="rId2"/>
          <a:stretch>
            <a:fillRect/>
          </a:stretch>
        </p:blipFill>
        <p:spPr>
          <a:xfrm>
            <a:off x="1310186" y="1183675"/>
            <a:ext cx="9582814" cy="5314950"/>
          </a:xfrm>
          <a:prstGeom prst="rect">
            <a:avLst/>
          </a:prstGeom>
        </p:spPr>
      </p:pic>
    </p:spTree>
    <p:extLst>
      <p:ext uri="{BB962C8B-B14F-4D97-AF65-F5344CB8AC3E}">
        <p14:creationId xmlns:p14="http://schemas.microsoft.com/office/powerpoint/2010/main" val="458794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DA1DC6C8-7FCA-D54A-B85B-7CA7435C9AE6}"/>
              </a:ext>
            </a:extLst>
          </p:cNvPr>
          <p:cNvSpPr/>
          <p:nvPr/>
        </p:nvSpPr>
        <p:spPr>
          <a:xfrm>
            <a:off x="0" y="0"/>
            <a:ext cx="829733" cy="829733"/>
          </a:xfrm>
          <a:prstGeom prst="rect">
            <a:avLst/>
          </a:prstGeom>
          <a:solidFill>
            <a:srgbClr val="E43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Arial" panose="020B0604020202020204" pitchFamily="34" charset="0"/>
            </a:endParaRPr>
          </a:p>
        </p:txBody>
      </p:sp>
      <p:sp>
        <p:nvSpPr>
          <p:cNvPr id="6" name="CuadroTexto 5">
            <a:extLst>
              <a:ext uri="{FF2B5EF4-FFF2-40B4-BE49-F238E27FC236}">
                <a16:creationId xmlns:a16="http://schemas.microsoft.com/office/drawing/2014/main" id="{5AE70879-AFC8-A94A-AFFB-906B9BFC2723}"/>
              </a:ext>
            </a:extLst>
          </p:cNvPr>
          <p:cNvSpPr txBox="1"/>
          <p:nvPr/>
        </p:nvSpPr>
        <p:spPr>
          <a:xfrm>
            <a:off x="139842" y="30145"/>
            <a:ext cx="698358" cy="769441"/>
          </a:xfrm>
          <a:prstGeom prst="rect">
            <a:avLst/>
          </a:prstGeom>
          <a:noFill/>
        </p:spPr>
        <p:txBody>
          <a:bodyPr wrap="square" rtlCol="0">
            <a:spAutoFit/>
          </a:bodyPr>
          <a:lstStyle/>
          <a:p>
            <a:r>
              <a:rPr lang="es-CO" sz="4400" b="1" dirty="0">
                <a:solidFill>
                  <a:schemeClr val="bg1"/>
                </a:solidFill>
                <a:latin typeface="Arial" panose="020B0604020202020204" pitchFamily="34" charset="0"/>
                <a:cs typeface="Arial" panose="020B0604020202020204" pitchFamily="34" charset="0"/>
              </a:rPr>
              <a:t>4.</a:t>
            </a:r>
          </a:p>
        </p:txBody>
      </p:sp>
      <p:sp>
        <p:nvSpPr>
          <p:cNvPr id="10" name="CuadroTexto 9">
            <a:extLst>
              <a:ext uri="{FF2B5EF4-FFF2-40B4-BE49-F238E27FC236}">
                <a16:creationId xmlns:a16="http://schemas.microsoft.com/office/drawing/2014/main" id="{375A6352-9CA7-E743-AD0D-A99E13BCD2D0}"/>
              </a:ext>
            </a:extLst>
          </p:cNvPr>
          <p:cNvSpPr txBox="1"/>
          <p:nvPr/>
        </p:nvSpPr>
        <p:spPr>
          <a:xfrm>
            <a:off x="978042" y="598900"/>
            <a:ext cx="9914958" cy="461665"/>
          </a:xfrm>
          <a:prstGeom prst="rect">
            <a:avLst/>
          </a:prstGeom>
          <a:noFill/>
        </p:spPr>
        <p:txBody>
          <a:bodyPr wrap="none" rtlCol="0">
            <a:spAutoFit/>
          </a:bodyPr>
          <a:lstStyle/>
          <a:p>
            <a:pPr algn="ctr"/>
            <a:r>
              <a:rPr lang="es-ES" sz="2400" b="1" dirty="0">
                <a:solidFill>
                  <a:srgbClr val="3F65AA"/>
                </a:solidFill>
                <a:latin typeface="Arial" panose="020B0604020202020204" pitchFamily="34" charset="0"/>
                <a:cs typeface="Arial" panose="020B0604020202020204" pitchFamily="34" charset="0"/>
              </a:rPr>
              <a:t>GUIÓN DE DISEÑO  PEDAGÓGICO Y TÉCNICO DE UN PROFCAST </a:t>
            </a:r>
            <a:endParaRPr lang="es-CO" sz="2400" b="1" dirty="0">
              <a:solidFill>
                <a:srgbClr val="3F65AA"/>
              </a:solidFill>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812E25D3-D915-0F46-A420-F4A79EDD416B}"/>
              </a:ext>
            </a:extLst>
          </p:cNvPr>
          <p:cNvSpPr txBox="1"/>
          <p:nvPr/>
        </p:nvSpPr>
        <p:spPr>
          <a:xfrm>
            <a:off x="918774" y="153254"/>
            <a:ext cx="2476360" cy="584775"/>
          </a:xfrm>
          <a:prstGeom prst="rect">
            <a:avLst/>
          </a:prstGeom>
          <a:noFill/>
        </p:spPr>
        <p:txBody>
          <a:bodyPr wrap="square" rtlCol="0">
            <a:spAutoFit/>
          </a:bodyPr>
          <a:lstStyle/>
          <a:p>
            <a:r>
              <a:rPr lang="es-CO" sz="1600" dirty="0">
                <a:solidFill>
                  <a:srgbClr val="3F65AA"/>
                </a:solidFill>
                <a:latin typeface="Arial" panose="020B0604020202020204" pitchFamily="34" charset="0"/>
                <a:cs typeface="Arial" panose="020B0604020202020204" pitchFamily="34" charset="0"/>
              </a:rPr>
              <a:t>TRANSFERENCIA</a:t>
            </a:r>
          </a:p>
          <a:p>
            <a:endParaRPr lang="es-CO" sz="1600" b="1" dirty="0">
              <a:solidFill>
                <a:srgbClr val="3F65AA"/>
              </a:solid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D97E5CA7-3DD0-4C76-B67A-FC5B00C1C7D9}"/>
              </a:ext>
            </a:extLst>
          </p:cNvPr>
          <p:cNvPicPr>
            <a:picLocks noChangeAspect="1"/>
          </p:cNvPicPr>
          <p:nvPr/>
        </p:nvPicPr>
        <p:blipFill>
          <a:blip r:embed="rId2"/>
          <a:stretch>
            <a:fillRect/>
          </a:stretch>
        </p:blipFill>
        <p:spPr>
          <a:xfrm>
            <a:off x="1624012" y="1183675"/>
            <a:ext cx="8943975" cy="5353050"/>
          </a:xfrm>
          <a:prstGeom prst="rect">
            <a:avLst/>
          </a:prstGeom>
        </p:spPr>
      </p:pic>
    </p:spTree>
    <p:extLst>
      <p:ext uri="{BB962C8B-B14F-4D97-AF65-F5344CB8AC3E}">
        <p14:creationId xmlns:p14="http://schemas.microsoft.com/office/powerpoint/2010/main" val="2756441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DA1DC6C8-7FCA-D54A-B85B-7CA7435C9AE6}"/>
              </a:ext>
            </a:extLst>
          </p:cNvPr>
          <p:cNvSpPr/>
          <p:nvPr/>
        </p:nvSpPr>
        <p:spPr>
          <a:xfrm>
            <a:off x="0" y="0"/>
            <a:ext cx="829733" cy="829733"/>
          </a:xfrm>
          <a:prstGeom prst="rect">
            <a:avLst/>
          </a:prstGeom>
          <a:solidFill>
            <a:srgbClr val="E43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Arial" panose="020B0604020202020204" pitchFamily="34" charset="0"/>
            </a:endParaRPr>
          </a:p>
        </p:txBody>
      </p:sp>
      <p:sp>
        <p:nvSpPr>
          <p:cNvPr id="6" name="CuadroTexto 5">
            <a:extLst>
              <a:ext uri="{FF2B5EF4-FFF2-40B4-BE49-F238E27FC236}">
                <a16:creationId xmlns:a16="http://schemas.microsoft.com/office/drawing/2014/main" id="{5AE70879-AFC8-A94A-AFFB-906B9BFC2723}"/>
              </a:ext>
            </a:extLst>
          </p:cNvPr>
          <p:cNvSpPr txBox="1"/>
          <p:nvPr/>
        </p:nvSpPr>
        <p:spPr>
          <a:xfrm>
            <a:off x="139842" y="30145"/>
            <a:ext cx="698358" cy="769441"/>
          </a:xfrm>
          <a:prstGeom prst="rect">
            <a:avLst/>
          </a:prstGeom>
          <a:noFill/>
        </p:spPr>
        <p:txBody>
          <a:bodyPr wrap="square" rtlCol="0">
            <a:spAutoFit/>
          </a:bodyPr>
          <a:lstStyle/>
          <a:p>
            <a:r>
              <a:rPr lang="es-CO" sz="4400" b="1" dirty="0">
                <a:solidFill>
                  <a:schemeClr val="bg1"/>
                </a:solidFill>
                <a:latin typeface="Arial" panose="020B0604020202020204" pitchFamily="34" charset="0"/>
                <a:cs typeface="Arial" panose="020B0604020202020204" pitchFamily="34" charset="0"/>
              </a:rPr>
              <a:t>4.</a:t>
            </a:r>
          </a:p>
        </p:txBody>
      </p:sp>
      <p:sp>
        <p:nvSpPr>
          <p:cNvPr id="10" name="CuadroTexto 9">
            <a:extLst>
              <a:ext uri="{FF2B5EF4-FFF2-40B4-BE49-F238E27FC236}">
                <a16:creationId xmlns:a16="http://schemas.microsoft.com/office/drawing/2014/main" id="{375A6352-9CA7-E743-AD0D-A99E13BCD2D0}"/>
              </a:ext>
            </a:extLst>
          </p:cNvPr>
          <p:cNvSpPr txBox="1"/>
          <p:nvPr/>
        </p:nvSpPr>
        <p:spPr>
          <a:xfrm>
            <a:off x="3933677" y="445641"/>
            <a:ext cx="4324646" cy="461665"/>
          </a:xfrm>
          <a:prstGeom prst="rect">
            <a:avLst/>
          </a:prstGeom>
          <a:noFill/>
        </p:spPr>
        <p:txBody>
          <a:bodyPr wrap="none" rtlCol="0">
            <a:spAutoFit/>
          </a:bodyPr>
          <a:lstStyle/>
          <a:p>
            <a:pPr algn="ctr"/>
            <a:r>
              <a:rPr lang="es-ES" sz="2400" b="1" dirty="0">
                <a:solidFill>
                  <a:srgbClr val="3F65AA"/>
                </a:solidFill>
                <a:latin typeface="Arial" panose="020B0604020202020204" pitchFamily="34" charset="0"/>
                <a:cs typeface="Arial" panose="020B0604020202020204" pitchFamily="34" charset="0"/>
              </a:rPr>
              <a:t>CAJA DE HERRAMIENTAS  </a:t>
            </a:r>
            <a:endParaRPr lang="es-CO" sz="2400" b="1" dirty="0">
              <a:solidFill>
                <a:srgbClr val="3F65AA"/>
              </a:solidFill>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812E25D3-D915-0F46-A420-F4A79EDD416B}"/>
              </a:ext>
            </a:extLst>
          </p:cNvPr>
          <p:cNvSpPr txBox="1"/>
          <p:nvPr/>
        </p:nvSpPr>
        <p:spPr>
          <a:xfrm>
            <a:off x="918774" y="153254"/>
            <a:ext cx="2476360" cy="584775"/>
          </a:xfrm>
          <a:prstGeom prst="rect">
            <a:avLst/>
          </a:prstGeom>
          <a:noFill/>
        </p:spPr>
        <p:txBody>
          <a:bodyPr wrap="square" rtlCol="0">
            <a:spAutoFit/>
          </a:bodyPr>
          <a:lstStyle/>
          <a:p>
            <a:r>
              <a:rPr lang="es-CO" sz="1600" dirty="0">
                <a:solidFill>
                  <a:srgbClr val="3F65AA"/>
                </a:solidFill>
                <a:latin typeface="Arial" panose="020B0604020202020204" pitchFamily="34" charset="0"/>
                <a:cs typeface="Arial" panose="020B0604020202020204" pitchFamily="34" charset="0"/>
              </a:rPr>
              <a:t>TRANSFERENCIA</a:t>
            </a:r>
          </a:p>
          <a:p>
            <a:endParaRPr lang="es-CO" sz="1600" b="1" dirty="0">
              <a:solidFill>
                <a:srgbClr val="3F65AA"/>
              </a:solidFill>
              <a:latin typeface="Arial" panose="020B0604020202020204" pitchFamily="34" charset="0"/>
              <a:cs typeface="Arial" panose="020B0604020202020204" pitchFamily="34" charset="0"/>
            </a:endParaRPr>
          </a:p>
        </p:txBody>
      </p:sp>
      <p:pic>
        <p:nvPicPr>
          <p:cNvPr id="4098" name="Picture 2" descr="Ilustración del concepto de audiencia podcast vector gratuito">
            <a:extLst>
              <a:ext uri="{FF2B5EF4-FFF2-40B4-BE49-F238E27FC236}">
                <a16:creationId xmlns:a16="http://schemas.microsoft.com/office/drawing/2014/main" id="{96FB6F4A-45F6-4349-9C09-ED4001A1C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7121" y="654973"/>
            <a:ext cx="3912255" cy="5548053"/>
          </a:xfrm>
          <a:prstGeom prst="rect">
            <a:avLst/>
          </a:prstGeom>
          <a:noFill/>
          <a:effectLst>
            <a:softEdge rad="215900"/>
          </a:effectLst>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61CB9ED-09D2-4042-A7BF-E41D2731619D}"/>
              </a:ext>
            </a:extLst>
          </p:cNvPr>
          <p:cNvSpPr txBox="1"/>
          <p:nvPr/>
        </p:nvSpPr>
        <p:spPr>
          <a:xfrm>
            <a:off x="313016" y="1066093"/>
            <a:ext cx="10683804" cy="6186309"/>
          </a:xfrm>
          <a:prstGeom prst="rect">
            <a:avLst/>
          </a:prstGeom>
          <a:noFill/>
        </p:spPr>
        <p:txBody>
          <a:bodyPr wrap="square" rtlCol="0">
            <a:spAutoFit/>
          </a:bodyPr>
          <a:lstStyle/>
          <a:p>
            <a:pPr marL="285750" indent="-285750">
              <a:buFont typeface="Wingdings" panose="05000000000000000000" pitchFamily="2" charset="2"/>
              <a:buChar char="ü"/>
            </a:pPr>
            <a:r>
              <a:rPr lang="es-ES" dirty="0">
                <a:latin typeface="Arial" panose="020B0604020202020204" pitchFamily="34" charset="0"/>
                <a:cs typeface="Arial" panose="020B0604020202020204" pitchFamily="34" charset="0"/>
              </a:rPr>
              <a:t>Editor de audio Audacity:</a:t>
            </a:r>
            <a:r>
              <a:rPr lang="es-CO" dirty="0">
                <a:latin typeface="Arial" panose="020B0604020202020204" pitchFamily="34" charset="0"/>
                <a:cs typeface="Arial" panose="020B0604020202020204" pitchFamily="34" charset="0"/>
                <a:hlinkClick r:id="rId3"/>
              </a:rPr>
              <a:t>https://www.audacityteam.org/</a:t>
            </a:r>
            <a:endParaRPr lang="es-CO"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s-CO" dirty="0">
                <a:latin typeface="Arial" panose="020B0604020202020204" pitchFamily="34" charset="0"/>
                <a:cs typeface="Arial" panose="020B0604020202020204" pitchFamily="34" charset="0"/>
              </a:rPr>
              <a:t> Tutorial Audacity: </a:t>
            </a:r>
            <a:r>
              <a:rPr lang="es-CO" dirty="0">
                <a:latin typeface="Arial" panose="020B0604020202020204" pitchFamily="34" charset="0"/>
                <a:cs typeface="Arial" panose="020B0604020202020204" pitchFamily="34" charset="0"/>
                <a:hlinkClick r:id="rId4"/>
              </a:rPr>
              <a:t>https://www.youtube.com/watch?v=YhU8R08H1R8</a:t>
            </a:r>
            <a:endParaRPr lang="es-CO"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s-CO" dirty="0">
                <a:latin typeface="Arial" panose="020B0604020202020204" pitchFamily="34" charset="0"/>
                <a:cs typeface="Arial" panose="020B0604020202020204" pitchFamily="34" charset="0"/>
              </a:rPr>
              <a:t>Editor de audio </a:t>
            </a:r>
            <a:r>
              <a:rPr lang="es-CO" dirty="0" err="1">
                <a:latin typeface="Arial" panose="020B0604020202020204" pitchFamily="34" charset="0"/>
                <a:cs typeface="Arial" panose="020B0604020202020204" pitchFamily="34" charset="0"/>
              </a:rPr>
              <a:t>Ocenaudio</a:t>
            </a:r>
            <a:r>
              <a:rPr lang="es-CO" dirty="0">
                <a:latin typeface="Arial" panose="020B0604020202020204" pitchFamily="34" charset="0"/>
                <a:cs typeface="Arial" panose="020B0604020202020204" pitchFamily="34" charset="0"/>
              </a:rPr>
              <a:t>: </a:t>
            </a:r>
            <a:r>
              <a:rPr lang="es-CO" dirty="0">
                <a:latin typeface="Arial" panose="020B0604020202020204" pitchFamily="34" charset="0"/>
                <a:cs typeface="Arial" panose="020B0604020202020204" pitchFamily="34" charset="0"/>
                <a:hlinkClick r:id="rId5"/>
              </a:rPr>
              <a:t>https://www.ocenaudio.com/</a:t>
            </a:r>
            <a:endParaRPr lang="es-CO"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endParaRPr lang="es-CO"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s-CO" dirty="0">
                <a:latin typeface="Arial" panose="020B0604020202020204" pitchFamily="34" charset="0"/>
                <a:cs typeface="Arial" panose="020B0604020202020204" pitchFamily="34" charset="0"/>
              </a:rPr>
              <a:t>Podcast RTVC: </a:t>
            </a:r>
            <a:r>
              <a:rPr lang="es-CO" dirty="0">
                <a:latin typeface="Arial" panose="020B0604020202020204" pitchFamily="34" charset="0"/>
                <a:cs typeface="Arial" panose="020B0604020202020204" pitchFamily="34" charset="0"/>
                <a:hlinkClick r:id="rId6"/>
              </a:rPr>
              <a:t>https://www.rtvc.gov.co/tags/podcast</a:t>
            </a:r>
            <a:endParaRPr lang="es-CO"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s-CO" dirty="0">
                <a:latin typeface="Arial" panose="020B0604020202020204" pitchFamily="34" charset="0"/>
                <a:cs typeface="Arial" panose="020B0604020202020204" pitchFamily="34" charset="0"/>
              </a:rPr>
              <a:t>Podcast Radio Nacional: </a:t>
            </a:r>
            <a:r>
              <a:rPr lang="es-CO" dirty="0">
                <a:latin typeface="Arial" panose="020B0604020202020204" pitchFamily="34" charset="0"/>
                <a:cs typeface="Arial" panose="020B0604020202020204" pitchFamily="34" charset="0"/>
                <a:hlinkClick r:id="rId7"/>
              </a:rPr>
              <a:t>https://www.radionacional.co/podcast-colombia</a:t>
            </a:r>
            <a:endParaRPr lang="es-CO"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s-CO" dirty="0">
                <a:latin typeface="Arial" panose="020B0604020202020204" pitchFamily="34" charset="0"/>
                <a:cs typeface="Arial" panose="020B0604020202020204" pitchFamily="34" charset="0"/>
              </a:rPr>
              <a:t>Podcast Educativos:</a:t>
            </a:r>
          </a:p>
          <a:p>
            <a:pPr lvl="1"/>
            <a:r>
              <a:rPr lang="es-CO" dirty="0">
                <a:latin typeface="Arial" panose="020B0604020202020204" pitchFamily="34" charset="0"/>
                <a:cs typeface="Arial" panose="020B0604020202020204" pitchFamily="34" charset="0"/>
                <a:hlinkClick r:id="rId8"/>
              </a:rPr>
              <a:t>https://www.cultura.gob.ar/los-mejores-podcasts-para-nines-8847/</a:t>
            </a:r>
            <a:endParaRPr lang="es-CO" dirty="0">
              <a:latin typeface="Arial" panose="020B0604020202020204" pitchFamily="34" charset="0"/>
              <a:cs typeface="Arial" panose="020B0604020202020204" pitchFamily="34" charset="0"/>
            </a:endParaRPr>
          </a:p>
          <a:p>
            <a:pPr lvl="1"/>
            <a:r>
              <a:rPr lang="es-CO" dirty="0">
                <a:latin typeface="Arial" panose="020B0604020202020204" pitchFamily="34" charset="0"/>
                <a:cs typeface="Arial" panose="020B0604020202020204" pitchFamily="34" charset="0"/>
                <a:hlinkClick r:id="rId9"/>
              </a:rPr>
              <a:t>https://docentum.com/2020/escuchar-podcast-educativos/</a:t>
            </a:r>
            <a:endParaRPr lang="es-CO" dirty="0">
              <a:latin typeface="Arial" panose="020B0604020202020204" pitchFamily="34" charset="0"/>
              <a:cs typeface="Arial" panose="020B0604020202020204" pitchFamily="34" charset="0"/>
            </a:endParaRPr>
          </a:p>
          <a:p>
            <a:pPr lvl="1"/>
            <a:endParaRPr lang="es-CO"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s-CO" dirty="0">
                <a:latin typeface="Arial" panose="020B0604020202020204" pitchFamily="34" charset="0"/>
                <a:cs typeface="Arial" panose="020B0604020202020204" pitchFamily="34" charset="0"/>
              </a:rPr>
              <a:t>Profe en tu casa: </a:t>
            </a:r>
            <a:r>
              <a:rPr lang="es-CO" dirty="0">
                <a:latin typeface="Arial" panose="020B0604020202020204" pitchFamily="34" charset="0"/>
                <a:cs typeface="Arial" panose="020B0604020202020204" pitchFamily="34" charset="0"/>
                <a:hlinkClick r:id="rId10"/>
              </a:rPr>
              <a:t>https://www.rtvcplay.co/series-podcasts/podcast-profe-en-tu-casa</a:t>
            </a:r>
            <a:endParaRPr lang="es-CO"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s-CO" dirty="0">
                <a:latin typeface="Arial" panose="020B0604020202020204" pitchFamily="34" charset="0"/>
                <a:cs typeface="Arial" panose="020B0604020202020204" pitchFamily="34" charset="0"/>
              </a:rPr>
              <a:t>Plataformas para crear y publicar podcast de manera gratuita:</a:t>
            </a:r>
          </a:p>
          <a:p>
            <a:pPr lvl="1"/>
            <a:r>
              <a:rPr lang="es-CO" dirty="0">
                <a:latin typeface="Arial" panose="020B0604020202020204" pitchFamily="34" charset="0"/>
                <a:cs typeface="Arial" panose="020B0604020202020204" pitchFamily="34" charset="0"/>
                <a:hlinkClick r:id="rId11"/>
              </a:rPr>
              <a:t>https://www.spreaker.com/</a:t>
            </a:r>
            <a:endParaRPr lang="es-CO" dirty="0">
              <a:latin typeface="Arial" panose="020B0604020202020204" pitchFamily="34" charset="0"/>
              <a:cs typeface="Arial" panose="020B0604020202020204" pitchFamily="34" charset="0"/>
            </a:endParaRPr>
          </a:p>
          <a:p>
            <a:pPr lvl="1"/>
            <a:r>
              <a:rPr lang="es-CO" dirty="0">
                <a:latin typeface="Arial" panose="020B0604020202020204" pitchFamily="34" charset="0"/>
                <a:cs typeface="Arial" panose="020B0604020202020204" pitchFamily="34" charset="0"/>
                <a:hlinkClick r:id="rId12"/>
              </a:rPr>
              <a:t>https://www.podomatic.com/</a:t>
            </a:r>
            <a:endParaRPr lang="es-CO" dirty="0">
              <a:latin typeface="Arial" panose="020B0604020202020204" pitchFamily="34" charset="0"/>
              <a:cs typeface="Arial" panose="020B0604020202020204" pitchFamily="34" charset="0"/>
            </a:endParaRPr>
          </a:p>
          <a:p>
            <a:pPr lvl="1"/>
            <a:endParaRPr lang="es-CO"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s-CO" dirty="0">
                <a:latin typeface="Arial" panose="020B0604020202020204" pitchFamily="34" charset="0"/>
                <a:cs typeface="Arial" panose="020B0604020202020204" pitchFamily="34" charset="0"/>
              </a:rPr>
              <a:t>Tutoriales Podcast:</a:t>
            </a:r>
          </a:p>
          <a:p>
            <a:r>
              <a:rPr lang="es-CO" dirty="0">
                <a:latin typeface="Arial" panose="020B0604020202020204" pitchFamily="34" charset="0"/>
                <a:cs typeface="Arial" panose="020B0604020202020204" pitchFamily="34" charset="0"/>
              </a:rPr>
              <a:t>         </a:t>
            </a:r>
            <a:r>
              <a:rPr lang="es-CO" dirty="0">
                <a:latin typeface="Arial" panose="020B0604020202020204" pitchFamily="34" charset="0"/>
                <a:cs typeface="Arial" panose="020B0604020202020204" pitchFamily="34" charset="0"/>
                <a:hlinkClick r:id="rId13"/>
              </a:rPr>
              <a:t>https://www.youtube.com/watch?v=jNqvWJ6tjAk</a:t>
            </a:r>
            <a:endParaRPr lang="es-CO" dirty="0">
              <a:latin typeface="Arial" panose="020B0604020202020204" pitchFamily="34" charset="0"/>
              <a:cs typeface="Arial" panose="020B0604020202020204" pitchFamily="34" charset="0"/>
            </a:endParaRPr>
          </a:p>
          <a:p>
            <a:pPr lvl="1"/>
            <a:r>
              <a:rPr lang="es-CO" dirty="0">
                <a:latin typeface="Arial" panose="020B0604020202020204" pitchFamily="34" charset="0"/>
                <a:cs typeface="Arial" panose="020B0604020202020204" pitchFamily="34" charset="0"/>
                <a:hlinkClick r:id="rId14"/>
              </a:rPr>
              <a:t>https://www.youtube.com/watch?v=vbJSLgdwJTk</a:t>
            </a:r>
            <a:endParaRPr lang="es-CO" dirty="0">
              <a:latin typeface="Arial" panose="020B0604020202020204" pitchFamily="34" charset="0"/>
              <a:cs typeface="Arial" panose="020B0604020202020204" pitchFamily="34" charset="0"/>
            </a:endParaRPr>
          </a:p>
          <a:p>
            <a:pPr lvl="1"/>
            <a:endParaRPr lang="es-CO" dirty="0"/>
          </a:p>
          <a:p>
            <a:pPr marL="742950" lvl="1" indent="-285750">
              <a:buFont typeface="Wingdings" panose="05000000000000000000" pitchFamily="2" charset="2"/>
              <a:buChar char="ü"/>
            </a:pPr>
            <a:endParaRPr lang="es-CO" dirty="0"/>
          </a:p>
          <a:p>
            <a:endParaRPr lang="es-CO" dirty="0"/>
          </a:p>
          <a:p>
            <a:endParaRPr lang="es-CO" dirty="0"/>
          </a:p>
        </p:txBody>
      </p:sp>
    </p:spTree>
    <p:extLst>
      <p:ext uri="{BB962C8B-B14F-4D97-AF65-F5344CB8AC3E}">
        <p14:creationId xmlns:p14="http://schemas.microsoft.com/office/powerpoint/2010/main" val="4018568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C700C3C-0BF3-5544-9382-A5B9BB82E3A1}"/>
              </a:ext>
            </a:extLst>
          </p:cNvPr>
          <p:cNvSpPr txBox="1"/>
          <p:nvPr/>
        </p:nvSpPr>
        <p:spPr>
          <a:xfrm>
            <a:off x="3641162" y="787054"/>
            <a:ext cx="1653203" cy="2215991"/>
          </a:xfrm>
          <a:prstGeom prst="rect">
            <a:avLst/>
          </a:prstGeom>
          <a:noFill/>
        </p:spPr>
        <p:txBody>
          <a:bodyPr wrap="square" rtlCol="0">
            <a:spAutoFit/>
          </a:bodyPr>
          <a:lstStyle/>
          <a:p>
            <a:r>
              <a:rPr lang="es-CO" sz="13800" b="1" dirty="0">
                <a:solidFill>
                  <a:srgbClr val="3F65AA"/>
                </a:solidFill>
                <a:latin typeface="Arial" panose="020B0604020202020204" pitchFamily="34" charset="0"/>
                <a:cs typeface="Arial" panose="020B0604020202020204" pitchFamily="34" charset="0"/>
              </a:rPr>
              <a:t>5.</a:t>
            </a:r>
          </a:p>
        </p:txBody>
      </p:sp>
      <p:sp>
        <p:nvSpPr>
          <p:cNvPr id="27" name="Rectángulo 26">
            <a:extLst>
              <a:ext uri="{FF2B5EF4-FFF2-40B4-BE49-F238E27FC236}">
                <a16:creationId xmlns:a16="http://schemas.microsoft.com/office/drawing/2014/main" id="{1EFE5F46-1483-6E42-AFD1-2C024A1BE0EE}"/>
              </a:ext>
            </a:extLst>
          </p:cNvPr>
          <p:cNvSpPr/>
          <p:nvPr/>
        </p:nvSpPr>
        <p:spPr>
          <a:xfrm>
            <a:off x="5543106" y="-7088"/>
            <a:ext cx="6648894" cy="6865088"/>
          </a:xfrm>
          <a:prstGeom prst="rect">
            <a:avLst/>
          </a:prstGeom>
          <a:solidFill>
            <a:srgbClr val="3F6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Arial" panose="020B0604020202020204" pitchFamily="34" charset="0"/>
            </a:endParaRPr>
          </a:p>
        </p:txBody>
      </p:sp>
      <p:sp>
        <p:nvSpPr>
          <p:cNvPr id="26" name="CuadroTexto 25">
            <a:extLst>
              <a:ext uri="{FF2B5EF4-FFF2-40B4-BE49-F238E27FC236}">
                <a16:creationId xmlns:a16="http://schemas.microsoft.com/office/drawing/2014/main" id="{D4211EAE-0013-F941-8237-E6E2EB02C1EB}"/>
              </a:ext>
            </a:extLst>
          </p:cNvPr>
          <p:cNvSpPr txBox="1"/>
          <p:nvPr/>
        </p:nvSpPr>
        <p:spPr>
          <a:xfrm>
            <a:off x="558801" y="2818747"/>
            <a:ext cx="4622800" cy="1754326"/>
          </a:xfrm>
          <a:prstGeom prst="rect">
            <a:avLst/>
          </a:prstGeom>
          <a:noFill/>
        </p:spPr>
        <p:txBody>
          <a:bodyPr wrap="square" rtlCol="0">
            <a:spAutoFit/>
          </a:bodyPr>
          <a:lstStyle/>
          <a:p>
            <a:pPr algn="r"/>
            <a:r>
              <a:rPr lang="es-CO" sz="3600" b="1" dirty="0">
                <a:solidFill>
                  <a:srgbClr val="3F65AA"/>
                </a:solidFill>
                <a:latin typeface="Arial" panose="020B0604020202020204" pitchFamily="34" charset="0"/>
                <a:cs typeface="Arial" panose="020B0604020202020204" pitchFamily="34" charset="0"/>
              </a:rPr>
              <a:t>VALORACIÓN </a:t>
            </a:r>
          </a:p>
          <a:p>
            <a:pPr algn="r"/>
            <a:r>
              <a:rPr lang="es-CO" sz="3600" b="1" dirty="0">
                <a:solidFill>
                  <a:srgbClr val="3F65AA"/>
                </a:solidFill>
                <a:latin typeface="Arial" panose="020B0604020202020204" pitchFamily="34" charset="0"/>
                <a:cs typeface="Arial" panose="020B0604020202020204" pitchFamily="34" charset="0"/>
              </a:rPr>
              <a:t>Y CIERRE</a:t>
            </a:r>
          </a:p>
          <a:p>
            <a:pPr algn="r"/>
            <a:r>
              <a:rPr lang="es-CO" sz="3600" dirty="0">
                <a:solidFill>
                  <a:srgbClr val="3F65AA"/>
                </a:solidFill>
                <a:latin typeface="Arial" panose="020B0604020202020204" pitchFamily="34" charset="0"/>
                <a:cs typeface="Arial" panose="020B0604020202020204" pitchFamily="34" charset="0"/>
              </a:rPr>
              <a:t> </a:t>
            </a:r>
          </a:p>
        </p:txBody>
      </p:sp>
      <p:cxnSp>
        <p:nvCxnSpPr>
          <p:cNvPr id="11" name="Conector recto 10">
            <a:extLst>
              <a:ext uri="{FF2B5EF4-FFF2-40B4-BE49-F238E27FC236}">
                <a16:creationId xmlns:a16="http://schemas.microsoft.com/office/drawing/2014/main" id="{14676438-635C-9A4D-BD72-5949ADA9E44A}"/>
              </a:ext>
            </a:extLst>
          </p:cNvPr>
          <p:cNvCxnSpPr>
            <a:cxnSpLocks/>
          </p:cNvCxnSpPr>
          <p:nvPr/>
        </p:nvCxnSpPr>
        <p:spPr>
          <a:xfrm flipH="1">
            <a:off x="5536020" y="4525002"/>
            <a:ext cx="22044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5265BE82-E6A2-2241-89CA-1A4DF669BED2}"/>
              </a:ext>
            </a:extLst>
          </p:cNvPr>
          <p:cNvSpPr txBox="1"/>
          <p:nvPr/>
        </p:nvSpPr>
        <p:spPr>
          <a:xfrm>
            <a:off x="6223589" y="4063889"/>
            <a:ext cx="4986278" cy="461665"/>
          </a:xfrm>
          <a:prstGeom prst="rect">
            <a:avLst/>
          </a:prstGeom>
          <a:noFill/>
        </p:spPr>
        <p:txBody>
          <a:bodyPr wrap="square" rtlCol="0">
            <a:spAutoFit/>
          </a:bodyPr>
          <a:lstStyle/>
          <a:p>
            <a:r>
              <a:rPr lang="es-CO" sz="2400" dirty="0">
                <a:solidFill>
                  <a:srgbClr val="E3ECF8"/>
                </a:solidFill>
                <a:latin typeface="Arial" panose="020B0604020202020204" pitchFamily="34" charset="0"/>
                <a:cs typeface="Arial" panose="020B0604020202020204" pitchFamily="34" charset="0"/>
              </a:rPr>
              <a:t>Cuestionario de Salida</a:t>
            </a:r>
          </a:p>
        </p:txBody>
      </p:sp>
    </p:spTree>
    <p:extLst>
      <p:ext uri="{BB962C8B-B14F-4D97-AF65-F5344CB8AC3E}">
        <p14:creationId xmlns:p14="http://schemas.microsoft.com/office/powerpoint/2010/main" val="2982020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DA1DC6C8-7FCA-D54A-B85B-7CA7435C9AE6}"/>
              </a:ext>
            </a:extLst>
          </p:cNvPr>
          <p:cNvSpPr/>
          <p:nvPr/>
        </p:nvSpPr>
        <p:spPr>
          <a:xfrm>
            <a:off x="0" y="0"/>
            <a:ext cx="829733" cy="829733"/>
          </a:xfrm>
          <a:prstGeom prst="rect">
            <a:avLst/>
          </a:prstGeom>
          <a:solidFill>
            <a:srgbClr val="E43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Arial" panose="020B0604020202020204" pitchFamily="34" charset="0"/>
            </a:endParaRPr>
          </a:p>
        </p:txBody>
      </p:sp>
      <p:sp>
        <p:nvSpPr>
          <p:cNvPr id="6" name="CuadroTexto 5">
            <a:extLst>
              <a:ext uri="{FF2B5EF4-FFF2-40B4-BE49-F238E27FC236}">
                <a16:creationId xmlns:a16="http://schemas.microsoft.com/office/drawing/2014/main" id="{5AE70879-AFC8-A94A-AFFB-906B9BFC2723}"/>
              </a:ext>
            </a:extLst>
          </p:cNvPr>
          <p:cNvSpPr txBox="1"/>
          <p:nvPr/>
        </p:nvSpPr>
        <p:spPr>
          <a:xfrm>
            <a:off x="139842" y="30145"/>
            <a:ext cx="698358" cy="769441"/>
          </a:xfrm>
          <a:prstGeom prst="rect">
            <a:avLst/>
          </a:prstGeom>
          <a:noFill/>
        </p:spPr>
        <p:txBody>
          <a:bodyPr wrap="square" rtlCol="0">
            <a:spAutoFit/>
          </a:bodyPr>
          <a:lstStyle/>
          <a:p>
            <a:r>
              <a:rPr lang="es-CO" sz="4400" b="1" dirty="0">
                <a:solidFill>
                  <a:schemeClr val="bg1"/>
                </a:solidFill>
                <a:latin typeface="Arial" panose="020B0604020202020204" pitchFamily="34" charset="0"/>
                <a:cs typeface="Arial" panose="020B0604020202020204" pitchFamily="34" charset="0"/>
              </a:rPr>
              <a:t>5.</a:t>
            </a:r>
          </a:p>
        </p:txBody>
      </p:sp>
      <p:sp>
        <p:nvSpPr>
          <p:cNvPr id="10" name="CuadroTexto 9">
            <a:extLst>
              <a:ext uri="{FF2B5EF4-FFF2-40B4-BE49-F238E27FC236}">
                <a16:creationId xmlns:a16="http://schemas.microsoft.com/office/drawing/2014/main" id="{375A6352-9CA7-E743-AD0D-A99E13BCD2D0}"/>
              </a:ext>
            </a:extLst>
          </p:cNvPr>
          <p:cNvSpPr txBox="1"/>
          <p:nvPr/>
        </p:nvSpPr>
        <p:spPr>
          <a:xfrm>
            <a:off x="4143200" y="799586"/>
            <a:ext cx="3584635" cy="461665"/>
          </a:xfrm>
          <a:prstGeom prst="rect">
            <a:avLst/>
          </a:prstGeom>
          <a:noFill/>
        </p:spPr>
        <p:txBody>
          <a:bodyPr wrap="none" rtlCol="0">
            <a:spAutoFit/>
          </a:bodyPr>
          <a:lstStyle/>
          <a:p>
            <a:pPr algn="ctr"/>
            <a:r>
              <a:rPr lang="es-ES" sz="2400" b="1" dirty="0">
                <a:solidFill>
                  <a:srgbClr val="3F65AA"/>
                </a:solidFill>
                <a:latin typeface="Arial" panose="020B0604020202020204" pitchFamily="34" charset="0"/>
                <a:cs typeface="Arial" panose="020B0604020202020204" pitchFamily="34" charset="0"/>
              </a:rPr>
              <a:t>Cuestionario de Salida </a:t>
            </a:r>
            <a:endParaRPr lang="es-CO" sz="2400" b="1" dirty="0">
              <a:solidFill>
                <a:srgbClr val="3F65AA"/>
              </a:solidFill>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812E25D3-D915-0F46-A420-F4A79EDD416B}"/>
              </a:ext>
            </a:extLst>
          </p:cNvPr>
          <p:cNvSpPr txBox="1"/>
          <p:nvPr/>
        </p:nvSpPr>
        <p:spPr>
          <a:xfrm>
            <a:off x="918774" y="153254"/>
            <a:ext cx="2476360" cy="584775"/>
          </a:xfrm>
          <a:prstGeom prst="rect">
            <a:avLst/>
          </a:prstGeom>
          <a:noFill/>
        </p:spPr>
        <p:txBody>
          <a:bodyPr wrap="square" rtlCol="0">
            <a:spAutoFit/>
          </a:bodyPr>
          <a:lstStyle/>
          <a:p>
            <a:r>
              <a:rPr lang="es-CO" sz="1600" dirty="0">
                <a:solidFill>
                  <a:srgbClr val="3F65AA"/>
                </a:solidFill>
                <a:latin typeface="Arial" panose="020B0604020202020204" pitchFamily="34" charset="0"/>
                <a:cs typeface="Arial" panose="020B0604020202020204" pitchFamily="34" charset="0"/>
              </a:rPr>
              <a:t>VALORACIÓN Y CIERRE</a:t>
            </a:r>
            <a:endParaRPr lang="es-CO" sz="1600" b="1" dirty="0">
              <a:solidFill>
                <a:srgbClr val="3F65AA"/>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27406BBD-68AC-4E6C-A88F-77D7534D8C69}"/>
              </a:ext>
            </a:extLst>
          </p:cNvPr>
          <p:cNvSpPr txBox="1"/>
          <p:nvPr/>
        </p:nvSpPr>
        <p:spPr>
          <a:xfrm>
            <a:off x="545910" y="1493958"/>
            <a:ext cx="10822675" cy="3693319"/>
          </a:xfrm>
          <a:prstGeom prst="rect">
            <a:avLst/>
          </a:prstGeom>
          <a:noFill/>
        </p:spPr>
        <p:txBody>
          <a:bodyPr wrap="square">
            <a:spAutoFit/>
          </a:bodyPr>
          <a:lstStyle/>
          <a:p>
            <a:pPr algn="just"/>
            <a:r>
              <a:rPr lang="es-ES" dirty="0">
                <a:solidFill>
                  <a:srgbClr val="3F65AA"/>
                </a:solidFill>
                <a:latin typeface="Arial" panose="020B0604020202020204" pitchFamily="34" charset="0"/>
                <a:cs typeface="Arial" panose="020B0604020202020204" pitchFamily="34" charset="0"/>
              </a:rPr>
              <a:t>A partir de los aprendizajes construidos en el módulo de acompañamiento situado mediado por Tecnologías de la Información y la Comunicación y de la experiencia en acompañamiento y formación en el establecimiento educativo que atiende como tutor del Programa Todos a Aprender, reflexione a la luz de las siguientes preguntas: </a:t>
            </a:r>
          </a:p>
          <a:p>
            <a:pPr algn="just"/>
            <a:endParaRPr lang="es-ES" dirty="0">
              <a:solidFill>
                <a:srgbClr val="3F65AA"/>
              </a:solidFill>
              <a:latin typeface="Arial" panose="020B0604020202020204" pitchFamily="34" charset="0"/>
              <a:cs typeface="Arial" panose="020B0604020202020204" pitchFamily="34" charset="0"/>
            </a:endParaRPr>
          </a:p>
          <a:p>
            <a:pPr algn="just"/>
            <a:r>
              <a:rPr lang="es-ES" dirty="0">
                <a:solidFill>
                  <a:srgbClr val="002060"/>
                </a:solidFill>
                <a:latin typeface="Arial" panose="020B0604020202020204" pitchFamily="34" charset="0"/>
                <a:cs typeface="Arial" panose="020B0604020202020204" pitchFamily="34" charset="0"/>
              </a:rPr>
              <a:t>❖	¿Qué recursos y estrategias utilizará para presentar esta propuesta a los docentes y padres de familia, de tal manera que sea comprensible y motivante?</a:t>
            </a:r>
          </a:p>
          <a:p>
            <a:pPr algn="just"/>
            <a:endParaRPr lang="es-ES" dirty="0">
              <a:solidFill>
                <a:srgbClr val="002060"/>
              </a:solidFill>
              <a:latin typeface="Arial" panose="020B0604020202020204" pitchFamily="34" charset="0"/>
              <a:cs typeface="Arial" panose="020B0604020202020204" pitchFamily="34" charset="0"/>
            </a:endParaRPr>
          </a:p>
          <a:p>
            <a:pPr algn="just"/>
            <a:r>
              <a:rPr lang="es-ES" dirty="0">
                <a:solidFill>
                  <a:srgbClr val="002060"/>
                </a:solidFill>
                <a:latin typeface="Arial" panose="020B0604020202020204" pitchFamily="34" charset="0"/>
                <a:cs typeface="Arial" panose="020B0604020202020204" pitchFamily="34" charset="0"/>
              </a:rPr>
              <a:t>❖	En el desarrollo de un podcast, ¿cuáles considera son las mayores dificultades? ¿De qué manera orientaría a los docentes para solucionarlas?</a:t>
            </a:r>
          </a:p>
          <a:p>
            <a:pPr algn="just"/>
            <a:endParaRPr lang="es-ES" dirty="0">
              <a:solidFill>
                <a:srgbClr val="002060"/>
              </a:solidFill>
              <a:latin typeface="Arial" panose="020B0604020202020204" pitchFamily="34" charset="0"/>
              <a:cs typeface="Arial" panose="020B0604020202020204" pitchFamily="34" charset="0"/>
            </a:endParaRPr>
          </a:p>
          <a:p>
            <a:pPr algn="just"/>
            <a:r>
              <a:rPr lang="es-ES" dirty="0">
                <a:solidFill>
                  <a:srgbClr val="002060"/>
                </a:solidFill>
                <a:latin typeface="Arial" panose="020B0604020202020204" pitchFamily="34" charset="0"/>
                <a:cs typeface="Arial" panose="020B0604020202020204" pitchFamily="34" charset="0"/>
              </a:rPr>
              <a:t>❖	¿Cuáles considera son las ventajas que aporta el uso de podcast para fortalecer los aprendizajes de los estudiantes?</a:t>
            </a:r>
          </a:p>
        </p:txBody>
      </p:sp>
      <p:pic>
        <p:nvPicPr>
          <p:cNvPr id="5" name="Imagen 4">
            <a:extLst>
              <a:ext uri="{FF2B5EF4-FFF2-40B4-BE49-F238E27FC236}">
                <a16:creationId xmlns:a16="http://schemas.microsoft.com/office/drawing/2014/main" id="{543A80F2-782A-4137-84AD-80C9437F7867}"/>
              </a:ext>
            </a:extLst>
          </p:cNvPr>
          <p:cNvPicPr>
            <a:picLocks noChangeAspect="1"/>
          </p:cNvPicPr>
          <p:nvPr/>
        </p:nvPicPr>
        <p:blipFill>
          <a:blip r:embed="rId2"/>
          <a:stretch>
            <a:fillRect/>
          </a:stretch>
        </p:blipFill>
        <p:spPr>
          <a:xfrm>
            <a:off x="10349108" y="5154979"/>
            <a:ext cx="774259" cy="1438781"/>
          </a:xfrm>
          <a:prstGeom prst="rect">
            <a:avLst/>
          </a:prstGeom>
        </p:spPr>
      </p:pic>
      <p:pic>
        <p:nvPicPr>
          <p:cNvPr id="12" name="Imagen 11">
            <a:extLst>
              <a:ext uri="{FF2B5EF4-FFF2-40B4-BE49-F238E27FC236}">
                <a16:creationId xmlns:a16="http://schemas.microsoft.com/office/drawing/2014/main" id="{F066F791-C0CC-4827-95B9-523BF196354B}"/>
              </a:ext>
            </a:extLst>
          </p:cNvPr>
          <p:cNvPicPr>
            <a:picLocks noChangeAspect="1"/>
          </p:cNvPicPr>
          <p:nvPr/>
        </p:nvPicPr>
        <p:blipFill>
          <a:blip r:embed="rId3"/>
          <a:stretch>
            <a:fillRect/>
          </a:stretch>
        </p:blipFill>
        <p:spPr>
          <a:xfrm>
            <a:off x="7727835" y="5090152"/>
            <a:ext cx="2145978" cy="1310754"/>
          </a:xfrm>
          <a:prstGeom prst="rect">
            <a:avLst/>
          </a:prstGeom>
        </p:spPr>
      </p:pic>
    </p:spTree>
    <p:extLst>
      <p:ext uri="{BB962C8B-B14F-4D97-AF65-F5344CB8AC3E}">
        <p14:creationId xmlns:p14="http://schemas.microsoft.com/office/powerpoint/2010/main" val="488742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6E8B6C3-D365-0A48-9827-1E3EE2345AC1}"/>
              </a:ext>
            </a:extLst>
          </p:cNvPr>
          <p:cNvPicPr>
            <a:picLocks noChangeAspect="1"/>
          </p:cNvPicPr>
          <p:nvPr/>
        </p:nvPicPr>
        <p:blipFill>
          <a:blip r:embed="rId2"/>
          <a:stretch>
            <a:fillRect/>
          </a:stretch>
        </p:blipFill>
        <p:spPr>
          <a:xfrm>
            <a:off x="4970033" y="-124130"/>
            <a:ext cx="7106259" cy="7106259"/>
          </a:xfrm>
          <a:prstGeom prst="rect">
            <a:avLst/>
          </a:prstGeom>
        </p:spPr>
      </p:pic>
      <p:sp>
        <p:nvSpPr>
          <p:cNvPr id="3" name="Marcador de contenido 2">
            <a:extLst>
              <a:ext uri="{FF2B5EF4-FFF2-40B4-BE49-F238E27FC236}">
                <a16:creationId xmlns:a16="http://schemas.microsoft.com/office/drawing/2014/main" id="{4CEB270A-6B09-9B40-AC16-6230258336D1}"/>
              </a:ext>
            </a:extLst>
          </p:cNvPr>
          <p:cNvSpPr>
            <a:spLocks noGrp="1"/>
          </p:cNvSpPr>
          <p:nvPr>
            <p:ph idx="1"/>
          </p:nvPr>
        </p:nvSpPr>
        <p:spPr>
          <a:xfrm>
            <a:off x="752138" y="2245173"/>
            <a:ext cx="5218355" cy="1638338"/>
          </a:xfrm>
        </p:spPr>
        <p:txBody>
          <a:bodyPr>
            <a:normAutofit fontScale="92500" lnSpcReduction="10000"/>
          </a:bodyPr>
          <a:lstStyle/>
          <a:p>
            <a:pPr marL="0" indent="0" algn="ctr">
              <a:buNone/>
            </a:pPr>
            <a:r>
              <a:rPr lang="es-CO" sz="6000" dirty="0">
                <a:solidFill>
                  <a:srgbClr val="002060"/>
                </a:solidFill>
                <a:cs typeface="Arial" panose="020B0604020202020204" pitchFamily="34" charset="0"/>
              </a:rPr>
              <a:t>Gracias por su </a:t>
            </a:r>
          </a:p>
          <a:p>
            <a:pPr marL="0" indent="0" algn="ctr">
              <a:buNone/>
            </a:pPr>
            <a:r>
              <a:rPr lang="es-CO" sz="6000" dirty="0">
                <a:solidFill>
                  <a:srgbClr val="002060"/>
                </a:solidFill>
                <a:cs typeface="Arial" panose="020B0604020202020204" pitchFamily="34" charset="0"/>
              </a:rPr>
              <a:t>participación </a:t>
            </a:r>
            <a:endParaRPr lang="es-CO" sz="6000" dirty="0">
              <a:solidFill>
                <a:srgbClr val="002060"/>
              </a:solidFill>
            </a:endParaRPr>
          </a:p>
        </p:txBody>
      </p:sp>
    </p:spTree>
    <p:extLst>
      <p:ext uri="{BB962C8B-B14F-4D97-AF65-F5344CB8AC3E}">
        <p14:creationId xmlns:p14="http://schemas.microsoft.com/office/powerpoint/2010/main" val="332148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DA1DC6C8-7FCA-D54A-B85B-7CA7435C9AE6}"/>
              </a:ext>
            </a:extLst>
          </p:cNvPr>
          <p:cNvSpPr/>
          <p:nvPr/>
        </p:nvSpPr>
        <p:spPr>
          <a:xfrm>
            <a:off x="-7088" y="-7088"/>
            <a:ext cx="12284149" cy="6939516"/>
          </a:xfrm>
          <a:prstGeom prst="rect">
            <a:avLst/>
          </a:prstGeom>
          <a:solidFill>
            <a:srgbClr val="E43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Arial" panose="020B0604020202020204" pitchFamily="34" charset="0"/>
            </a:endParaRPr>
          </a:p>
        </p:txBody>
      </p:sp>
      <p:sp>
        <p:nvSpPr>
          <p:cNvPr id="9" name="CuadroTexto 8">
            <a:extLst>
              <a:ext uri="{FF2B5EF4-FFF2-40B4-BE49-F238E27FC236}">
                <a16:creationId xmlns:a16="http://schemas.microsoft.com/office/drawing/2014/main" id="{292378DE-4BCF-804A-84D6-8BDC94475975}"/>
              </a:ext>
            </a:extLst>
          </p:cNvPr>
          <p:cNvSpPr txBox="1"/>
          <p:nvPr/>
        </p:nvSpPr>
        <p:spPr>
          <a:xfrm>
            <a:off x="3050719" y="3105834"/>
            <a:ext cx="5649238" cy="646331"/>
          </a:xfrm>
          <a:prstGeom prst="rect">
            <a:avLst/>
          </a:prstGeom>
          <a:noFill/>
        </p:spPr>
        <p:txBody>
          <a:bodyPr wrap="square" rtlCol="0">
            <a:spAutoFit/>
          </a:bodyPr>
          <a:lstStyle/>
          <a:p>
            <a:r>
              <a:rPr lang="es-CO" sz="3600" b="1" dirty="0">
                <a:solidFill>
                  <a:schemeClr val="bg1"/>
                </a:solidFill>
                <a:latin typeface="Arial" panose="020B0604020202020204" pitchFamily="34" charset="0"/>
                <a:cs typeface="Arial" panose="020B0604020202020204" pitchFamily="34" charset="0"/>
              </a:rPr>
              <a:t>#</a:t>
            </a:r>
            <a:r>
              <a:rPr lang="es-CO" sz="3600" dirty="0">
                <a:solidFill>
                  <a:schemeClr val="bg1"/>
                </a:solidFill>
                <a:latin typeface="Arial" panose="020B0604020202020204" pitchFamily="34" charset="0"/>
                <a:cs typeface="Arial" panose="020B0604020202020204" pitchFamily="34" charset="0"/>
              </a:rPr>
              <a:t>La</a:t>
            </a:r>
            <a:r>
              <a:rPr lang="es-CO" sz="3600" b="1" dirty="0">
                <a:solidFill>
                  <a:schemeClr val="bg1"/>
                </a:solidFill>
                <a:latin typeface="Arial" panose="020B0604020202020204" pitchFamily="34" charset="0"/>
                <a:cs typeface="Arial" panose="020B0604020202020204" pitchFamily="34" charset="0"/>
              </a:rPr>
              <a:t>Educación</a:t>
            </a:r>
            <a:r>
              <a:rPr lang="es-CO" sz="3600" dirty="0">
                <a:solidFill>
                  <a:schemeClr val="bg1"/>
                </a:solidFill>
                <a:latin typeface="Arial" panose="020B0604020202020204" pitchFamily="34" charset="0"/>
                <a:cs typeface="Arial" panose="020B0604020202020204" pitchFamily="34" charset="0"/>
              </a:rPr>
              <a:t>EsDeTodos</a:t>
            </a:r>
            <a:endParaRPr lang="es-CO" sz="3600" b="1" dirty="0">
              <a:solidFill>
                <a:schemeClr val="bg1"/>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0783E4CE-C240-214C-B75F-411C5AD6F77D}"/>
              </a:ext>
            </a:extLst>
          </p:cNvPr>
          <p:cNvSpPr txBox="1"/>
          <p:nvPr/>
        </p:nvSpPr>
        <p:spPr>
          <a:xfrm>
            <a:off x="2807530" y="5133108"/>
            <a:ext cx="1634695" cy="369332"/>
          </a:xfrm>
          <a:prstGeom prst="rect">
            <a:avLst/>
          </a:prstGeom>
          <a:noFill/>
        </p:spPr>
        <p:txBody>
          <a:bodyPr wrap="square" rtlCol="0">
            <a:spAutoFit/>
          </a:bodyPr>
          <a:lstStyle/>
          <a:p>
            <a:r>
              <a:rPr lang="es-CO" dirty="0">
                <a:solidFill>
                  <a:schemeClr val="bg1"/>
                </a:solidFill>
                <a:latin typeface="Arial" panose="020B0604020202020204" pitchFamily="34" charset="0"/>
                <a:cs typeface="Arial" panose="020B0604020202020204" pitchFamily="34" charset="0"/>
              </a:rPr>
              <a:t>Mineducacion</a:t>
            </a:r>
            <a:endParaRPr lang="es-CO" b="1" dirty="0">
              <a:solidFill>
                <a:schemeClr val="bg1"/>
              </a:solidFill>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A47593BC-1CD9-E14C-95B1-3BC5BDD65AC9}"/>
              </a:ext>
            </a:extLst>
          </p:cNvPr>
          <p:cNvSpPr txBox="1"/>
          <p:nvPr/>
        </p:nvSpPr>
        <p:spPr>
          <a:xfrm>
            <a:off x="5203397" y="5133108"/>
            <a:ext cx="2118889" cy="369332"/>
          </a:xfrm>
          <a:prstGeom prst="rect">
            <a:avLst/>
          </a:prstGeom>
          <a:noFill/>
        </p:spPr>
        <p:txBody>
          <a:bodyPr wrap="square" rtlCol="0">
            <a:spAutoFit/>
          </a:bodyPr>
          <a:lstStyle/>
          <a:p>
            <a:r>
              <a:rPr lang="es-CO" dirty="0">
                <a:solidFill>
                  <a:schemeClr val="bg1"/>
                </a:solidFill>
                <a:latin typeface="Arial" panose="020B0604020202020204" pitchFamily="34" charset="0"/>
                <a:cs typeface="Arial" panose="020B0604020202020204" pitchFamily="34" charset="0"/>
              </a:rPr>
              <a:t>@Mineducacion</a:t>
            </a:r>
            <a:endParaRPr lang="es-CO" b="1" dirty="0">
              <a:solidFill>
                <a:schemeClr val="bg1"/>
              </a:solidFill>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1D60EC01-DBCD-EA43-A971-889D5C4E215C}"/>
              </a:ext>
            </a:extLst>
          </p:cNvPr>
          <p:cNvSpPr txBox="1"/>
          <p:nvPr/>
        </p:nvSpPr>
        <p:spPr>
          <a:xfrm>
            <a:off x="7783568" y="5133108"/>
            <a:ext cx="2118889" cy="369332"/>
          </a:xfrm>
          <a:prstGeom prst="rect">
            <a:avLst/>
          </a:prstGeom>
          <a:noFill/>
        </p:spPr>
        <p:txBody>
          <a:bodyPr wrap="square" rtlCol="0">
            <a:spAutoFit/>
          </a:bodyPr>
          <a:lstStyle/>
          <a:p>
            <a:r>
              <a:rPr lang="es-CO" dirty="0">
                <a:solidFill>
                  <a:schemeClr val="bg1"/>
                </a:solidFill>
                <a:latin typeface="Arial" panose="020B0604020202020204" pitchFamily="34" charset="0"/>
                <a:cs typeface="Arial" panose="020B0604020202020204" pitchFamily="34" charset="0"/>
              </a:rPr>
              <a:t>@Mineducacion</a:t>
            </a:r>
            <a:endParaRPr lang="es-CO" b="1" dirty="0">
              <a:solidFill>
                <a:schemeClr val="bg1"/>
              </a:solid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8EFC1ADE-26D0-3F45-8E27-92EB9D75682A}"/>
              </a:ext>
            </a:extLst>
          </p:cNvPr>
          <p:cNvPicPr>
            <a:picLocks noChangeAspect="1"/>
          </p:cNvPicPr>
          <p:nvPr/>
        </p:nvPicPr>
        <p:blipFill>
          <a:blip r:embed="rId2"/>
          <a:stretch>
            <a:fillRect/>
          </a:stretch>
        </p:blipFill>
        <p:spPr>
          <a:xfrm>
            <a:off x="2488403" y="5209824"/>
            <a:ext cx="304800" cy="215900"/>
          </a:xfrm>
          <a:prstGeom prst="rect">
            <a:avLst/>
          </a:prstGeom>
        </p:spPr>
      </p:pic>
      <p:pic>
        <p:nvPicPr>
          <p:cNvPr id="5" name="Imagen 4">
            <a:extLst>
              <a:ext uri="{FF2B5EF4-FFF2-40B4-BE49-F238E27FC236}">
                <a16:creationId xmlns:a16="http://schemas.microsoft.com/office/drawing/2014/main" id="{074F8FDD-5177-254D-91A5-090B38923318}"/>
              </a:ext>
            </a:extLst>
          </p:cNvPr>
          <p:cNvPicPr>
            <a:picLocks noChangeAspect="1"/>
          </p:cNvPicPr>
          <p:nvPr/>
        </p:nvPicPr>
        <p:blipFill>
          <a:blip r:embed="rId3"/>
          <a:stretch>
            <a:fillRect/>
          </a:stretch>
        </p:blipFill>
        <p:spPr>
          <a:xfrm>
            <a:off x="4978280" y="5203474"/>
            <a:ext cx="266700" cy="228600"/>
          </a:xfrm>
          <a:prstGeom prst="rect">
            <a:avLst/>
          </a:prstGeom>
        </p:spPr>
      </p:pic>
      <p:pic>
        <p:nvPicPr>
          <p:cNvPr id="13" name="Imagen 12">
            <a:extLst>
              <a:ext uri="{FF2B5EF4-FFF2-40B4-BE49-F238E27FC236}">
                <a16:creationId xmlns:a16="http://schemas.microsoft.com/office/drawing/2014/main" id="{B4582D57-FC4C-E748-B2B6-6C8AAB9599ED}"/>
              </a:ext>
            </a:extLst>
          </p:cNvPr>
          <p:cNvPicPr>
            <a:picLocks noChangeAspect="1"/>
          </p:cNvPicPr>
          <p:nvPr/>
        </p:nvPicPr>
        <p:blipFill>
          <a:blip r:embed="rId4"/>
          <a:stretch>
            <a:fillRect/>
          </a:stretch>
        </p:blipFill>
        <p:spPr>
          <a:xfrm>
            <a:off x="7569144" y="5197124"/>
            <a:ext cx="228600" cy="241300"/>
          </a:xfrm>
          <a:prstGeom prst="rect">
            <a:avLst/>
          </a:prstGeom>
        </p:spPr>
      </p:pic>
      <p:pic>
        <p:nvPicPr>
          <p:cNvPr id="4" name="Imagen 3">
            <a:extLst>
              <a:ext uri="{FF2B5EF4-FFF2-40B4-BE49-F238E27FC236}">
                <a16:creationId xmlns:a16="http://schemas.microsoft.com/office/drawing/2014/main" id="{3539ACF9-627C-EB48-80D5-8211035E69E9}"/>
              </a:ext>
            </a:extLst>
          </p:cNvPr>
          <p:cNvPicPr>
            <a:picLocks noChangeAspect="1"/>
          </p:cNvPicPr>
          <p:nvPr/>
        </p:nvPicPr>
        <p:blipFill>
          <a:blip r:embed="rId5"/>
          <a:stretch>
            <a:fillRect/>
          </a:stretch>
        </p:blipFill>
        <p:spPr>
          <a:xfrm>
            <a:off x="-7088" y="803257"/>
            <a:ext cx="3200937" cy="609702"/>
          </a:xfrm>
          <a:prstGeom prst="rect">
            <a:avLst/>
          </a:prstGeom>
        </p:spPr>
      </p:pic>
    </p:spTree>
    <p:extLst>
      <p:ext uri="{BB962C8B-B14F-4D97-AF65-F5344CB8AC3E}">
        <p14:creationId xmlns:p14="http://schemas.microsoft.com/office/powerpoint/2010/main" val="2343845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2F0277-978A-8B4C-B57E-0C8CCC63482C}"/>
              </a:ext>
            </a:extLst>
          </p:cNvPr>
          <p:cNvSpPr txBox="1"/>
          <p:nvPr/>
        </p:nvSpPr>
        <p:spPr>
          <a:xfrm>
            <a:off x="264" y="225800"/>
            <a:ext cx="12191999" cy="830997"/>
          </a:xfrm>
          <a:prstGeom prst="rect">
            <a:avLst/>
          </a:prstGeom>
          <a:solidFill>
            <a:schemeClr val="accent1">
              <a:lumMod val="75000"/>
            </a:schemeClr>
          </a:solidFill>
        </p:spPr>
        <p:txBody>
          <a:bodyPr wrap="square" rtlCol="0">
            <a:spAutoFit/>
          </a:bodyPr>
          <a:lstStyle/>
          <a:p>
            <a:pPr algn="ctr"/>
            <a:r>
              <a:rPr lang="es-CO" sz="2400" b="1" dirty="0">
                <a:solidFill>
                  <a:schemeClr val="bg1"/>
                </a:solidFill>
                <a:latin typeface="Arial" panose="020B0604020202020204" pitchFamily="34" charset="0"/>
                <a:cs typeface="Arial" panose="020B0604020202020204" pitchFamily="34" charset="0"/>
              </a:rPr>
              <a:t>RUTA PEDAGÓGICA DEL ACOMPAÑAMIENTO </a:t>
            </a:r>
          </a:p>
          <a:p>
            <a:pPr algn="ctr"/>
            <a:r>
              <a:rPr lang="es-CO" sz="2400" b="1" dirty="0">
                <a:solidFill>
                  <a:schemeClr val="bg1"/>
                </a:solidFill>
                <a:latin typeface="Arial" panose="020B0604020202020204" pitchFamily="34" charset="0"/>
                <a:cs typeface="Arial" panose="020B0604020202020204" pitchFamily="34" charset="0"/>
              </a:rPr>
              <a:t>SITUADO CON MEDIACIÓN DE LAS TIC</a:t>
            </a:r>
          </a:p>
        </p:txBody>
      </p:sp>
      <p:grpSp>
        <p:nvGrpSpPr>
          <p:cNvPr id="123" name="Grupo 122"/>
          <p:cNvGrpSpPr/>
          <p:nvPr/>
        </p:nvGrpSpPr>
        <p:grpSpPr>
          <a:xfrm>
            <a:off x="759715" y="4760073"/>
            <a:ext cx="972691" cy="1067181"/>
            <a:chOff x="973492" y="17990711"/>
            <a:chExt cx="2883790" cy="3163932"/>
          </a:xfrm>
        </p:grpSpPr>
        <p:grpSp>
          <p:nvGrpSpPr>
            <p:cNvPr id="114" name="Grupo 113"/>
            <p:cNvGrpSpPr/>
            <p:nvPr/>
          </p:nvGrpSpPr>
          <p:grpSpPr>
            <a:xfrm>
              <a:off x="973492" y="17990711"/>
              <a:ext cx="2883790" cy="3163932"/>
              <a:chOff x="1527036" y="7451048"/>
              <a:chExt cx="2883790" cy="3163932"/>
            </a:xfrm>
          </p:grpSpPr>
          <p:sp>
            <p:nvSpPr>
              <p:cNvPr id="9" name="Freeform 9">
                <a:extLst>
                  <a:ext uri="{FF2B5EF4-FFF2-40B4-BE49-F238E27FC236}">
                    <a16:creationId xmlns:a16="http://schemas.microsoft.com/office/drawing/2014/main" id="{589D56F5-51D0-084C-A166-32CA2084FB24}"/>
                  </a:ext>
                </a:extLst>
              </p:cNvPr>
              <p:cNvSpPr>
                <a:spLocks noChangeArrowheads="1"/>
              </p:cNvSpPr>
              <p:nvPr/>
            </p:nvSpPr>
            <p:spPr bwMode="auto">
              <a:xfrm>
                <a:off x="1527036" y="7451048"/>
                <a:ext cx="2883790" cy="3163932"/>
              </a:xfrm>
              <a:custGeom>
                <a:avLst/>
                <a:gdLst>
                  <a:gd name="T0" fmla="*/ 1039 w 2314"/>
                  <a:gd name="T1" fmla="*/ 234 h 2542"/>
                  <a:gd name="T2" fmla="*/ 1156 w 2314"/>
                  <a:gd name="T3" fmla="*/ 0 h 2542"/>
                  <a:gd name="T4" fmla="*/ 1274 w 2314"/>
                  <a:gd name="T5" fmla="*/ 234 h 2542"/>
                  <a:gd name="T6" fmla="*/ 1274 w 2314"/>
                  <a:gd name="T7" fmla="*/ 234 h 2542"/>
                  <a:gd name="T8" fmla="*/ 2313 w 2314"/>
                  <a:gd name="T9" fmla="*/ 1385 h 2542"/>
                  <a:gd name="T10" fmla="*/ 2313 w 2314"/>
                  <a:gd name="T11" fmla="*/ 1385 h 2542"/>
                  <a:gd name="T12" fmla="*/ 2313 w 2314"/>
                  <a:gd name="T13" fmla="*/ 1385 h 2542"/>
                  <a:gd name="T14" fmla="*/ 1156 w 2314"/>
                  <a:gd name="T15" fmla="*/ 2541 h 2542"/>
                  <a:gd name="T16" fmla="*/ 1156 w 2314"/>
                  <a:gd name="T17" fmla="*/ 2541 h 2542"/>
                  <a:gd name="T18" fmla="*/ 1156 w 2314"/>
                  <a:gd name="T19" fmla="*/ 2541 h 2542"/>
                  <a:gd name="T20" fmla="*/ 0 w 2314"/>
                  <a:gd name="T21" fmla="*/ 1385 h 2542"/>
                  <a:gd name="T22" fmla="*/ 0 w 2314"/>
                  <a:gd name="T23" fmla="*/ 1385 h 2542"/>
                  <a:gd name="T24" fmla="*/ 0 w 2314"/>
                  <a:gd name="T25" fmla="*/ 1385 h 2542"/>
                  <a:gd name="T26" fmla="*/ 1039 w 2314"/>
                  <a:gd name="T27" fmla="*/ 234 h 2542"/>
                  <a:gd name="T28" fmla="*/ 1039 w 2314"/>
                  <a:gd name="T29" fmla="*/ 234 h 2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4" h="2542">
                    <a:moveTo>
                      <a:pt x="1039" y="234"/>
                    </a:moveTo>
                    <a:lnTo>
                      <a:pt x="1156" y="0"/>
                    </a:lnTo>
                    <a:lnTo>
                      <a:pt x="1274" y="234"/>
                    </a:lnTo>
                    <a:lnTo>
                      <a:pt x="1274" y="234"/>
                    </a:lnTo>
                    <a:cubicBezTo>
                      <a:pt x="1857" y="293"/>
                      <a:pt x="2313" y="786"/>
                      <a:pt x="2313" y="1385"/>
                    </a:cubicBezTo>
                    <a:lnTo>
                      <a:pt x="2313" y="1385"/>
                    </a:lnTo>
                    <a:lnTo>
                      <a:pt x="2313" y="1385"/>
                    </a:lnTo>
                    <a:cubicBezTo>
                      <a:pt x="2313" y="2024"/>
                      <a:pt x="1795" y="2541"/>
                      <a:pt x="1156" y="2541"/>
                    </a:cubicBezTo>
                    <a:lnTo>
                      <a:pt x="1156" y="2541"/>
                    </a:lnTo>
                    <a:lnTo>
                      <a:pt x="1156" y="2541"/>
                    </a:lnTo>
                    <a:cubicBezTo>
                      <a:pt x="518" y="2541"/>
                      <a:pt x="0" y="2024"/>
                      <a:pt x="0" y="1385"/>
                    </a:cubicBezTo>
                    <a:lnTo>
                      <a:pt x="0" y="1385"/>
                    </a:lnTo>
                    <a:lnTo>
                      <a:pt x="0" y="1385"/>
                    </a:lnTo>
                    <a:cubicBezTo>
                      <a:pt x="0" y="786"/>
                      <a:pt x="455" y="293"/>
                      <a:pt x="1039" y="234"/>
                    </a:cubicBezTo>
                    <a:lnTo>
                      <a:pt x="1039" y="234"/>
                    </a:lnTo>
                  </a:path>
                </a:pathLst>
              </a:custGeom>
              <a:solidFill>
                <a:schemeClr val="accent1"/>
              </a:solidFill>
              <a:ln>
                <a:noFill/>
              </a:ln>
              <a:effectLst/>
            </p:spPr>
            <p:txBody>
              <a:bodyPr wrap="none" anchor="ctr"/>
              <a:lstStyle/>
              <a:p>
                <a:endParaRPr lang="en-US" sz="3266" dirty="0">
                  <a:latin typeface="Open Sans Light" panose="020B0306030504020204" pitchFamily="34" charset="0"/>
                </a:endParaRPr>
              </a:p>
            </p:txBody>
          </p:sp>
          <p:sp useBgFill="1">
            <p:nvSpPr>
              <p:cNvPr id="10" name="Freeform 11">
                <a:extLst>
                  <a:ext uri="{FF2B5EF4-FFF2-40B4-BE49-F238E27FC236}">
                    <a16:creationId xmlns:a16="http://schemas.microsoft.com/office/drawing/2014/main" id="{628C0FD6-43B0-434B-BDB9-BF3DE0ACF82F}"/>
                  </a:ext>
                </a:extLst>
              </p:cNvPr>
              <p:cNvSpPr>
                <a:spLocks noChangeArrowheads="1"/>
              </p:cNvSpPr>
              <p:nvPr/>
            </p:nvSpPr>
            <p:spPr bwMode="auto">
              <a:xfrm>
                <a:off x="1900555" y="8104706"/>
                <a:ext cx="2136751" cy="2136755"/>
              </a:xfrm>
              <a:custGeom>
                <a:avLst/>
                <a:gdLst>
                  <a:gd name="T0" fmla="*/ 0 w 1716"/>
                  <a:gd name="T1" fmla="*/ 858 h 1716"/>
                  <a:gd name="T2" fmla="*/ 857 w 1716"/>
                  <a:gd name="T3" fmla="*/ 0 h 1716"/>
                  <a:gd name="T4" fmla="*/ 857 w 1716"/>
                  <a:gd name="T5" fmla="*/ 0 h 1716"/>
                  <a:gd name="T6" fmla="*/ 857 w 1716"/>
                  <a:gd name="T7" fmla="*/ 0 h 1716"/>
                  <a:gd name="T8" fmla="*/ 1715 w 1716"/>
                  <a:gd name="T9" fmla="*/ 858 h 1716"/>
                  <a:gd name="T10" fmla="*/ 1715 w 1716"/>
                  <a:gd name="T11" fmla="*/ 858 h 1716"/>
                  <a:gd name="T12" fmla="*/ 1715 w 1716"/>
                  <a:gd name="T13" fmla="*/ 858 h 1716"/>
                  <a:gd name="T14" fmla="*/ 857 w 1716"/>
                  <a:gd name="T15" fmla="*/ 1715 h 1716"/>
                  <a:gd name="T16" fmla="*/ 857 w 1716"/>
                  <a:gd name="T17" fmla="*/ 1715 h 1716"/>
                  <a:gd name="T18" fmla="*/ 857 w 1716"/>
                  <a:gd name="T19" fmla="*/ 1715 h 1716"/>
                  <a:gd name="T20" fmla="*/ 0 w 1716"/>
                  <a:gd name="T21" fmla="*/ 858 h 1716"/>
                  <a:gd name="T22" fmla="*/ 0 w 1716"/>
                  <a:gd name="T23" fmla="*/ 858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16" h="1716">
                    <a:moveTo>
                      <a:pt x="0" y="858"/>
                    </a:moveTo>
                    <a:cubicBezTo>
                      <a:pt x="0" y="384"/>
                      <a:pt x="384" y="0"/>
                      <a:pt x="857" y="0"/>
                    </a:cubicBezTo>
                    <a:lnTo>
                      <a:pt x="857" y="0"/>
                    </a:lnTo>
                    <a:lnTo>
                      <a:pt x="857" y="0"/>
                    </a:lnTo>
                    <a:cubicBezTo>
                      <a:pt x="1330" y="0"/>
                      <a:pt x="1715" y="384"/>
                      <a:pt x="1715" y="858"/>
                    </a:cubicBezTo>
                    <a:lnTo>
                      <a:pt x="1715" y="858"/>
                    </a:lnTo>
                    <a:lnTo>
                      <a:pt x="1715" y="858"/>
                    </a:lnTo>
                    <a:cubicBezTo>
                      <a:pt x="1715" y="1331"/>
                      <a:pt x="1330" y="1715"/>
                      <a:pt x="857" y="1715"/>
                    </a:cubicBezTo>
                    <a:lnTo>
                      <a:pt x="857" y="1715"/>
                    </a:lnTo>
                    <a:lnTo>
                      <a:pt x="857" y="1715"/>
                    </a:lnTo>
                    <a:cubicBezTo>
                      <a:pt x="384" y="1715"/>
                      <a:pt x="0" y="1331"/>
                      <a:pt x="0" y="858"/>
                    </a:cubicBezTo>
                    <a:lnTo>
                      <a:pt x="0" y="858"/>
                    </a:lnTo>
                  </a:path>
                </a:pathLst>
              </a:custGeom>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Open Sans Light" panose="020B0306030504020204" pitchFamily="34" charset="0"/>
                </a:endParaRPr>
              </a:p>
            </p:txBody>
          </p:sp>
        </p:grpSp>
        <p:sp>
          <p:nvSpPr>
            <p:cNvPr id="26" name="Shape 2525">
              <a:extLst>
                <a:ext uri="{FF2B5EF4-FFF2-40B4-BE49-F238E27FC236}">
                  <a16:creationId xmlns:a16="http://schemas.microsoft.com/office/drawing/2014/main" id="{D7B1DF17-F10E-F24E-9BF2-0CC3BA4D7E20}"/>
                </a:ext>
              </a:extLst>
            </p:cNvPr>
            <p:cNvSpPr>
              <a:spLocks noChangeAspect="1"/>
            </p:cNvSpPr>
            <p:nvPr/>
          </p:nvSpPr>
          <p:spPr>
            <a:xfrm>
              <a:off x="1908637" y="19215049"/>
              <a:ext cx="995394" cy="995394"/>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grpSp>
      <p:grpSp>
        <p:nvGrpSpPr>
          <p:cNvPr id="134" name="Grupo 133"/>
          <p:cNvGrpSpPr/>
          <p:nvPr/>
        </p:nvGrpSpPr>
        <p:grpSpPr>
          <a:xfrm>
            <a:off x="3265350" y="2822888"/>
            <a:ext cx="822694" cy="828270"/>
            <a:chOff x="5759213" y="3227970"/>
            <a:chExt cx="2883794" cy="3163932"/>
          </a:xfrm>
        </p:grpSpPr>
        <p:grpSp>
          <p:nvGrpSpPr>
            <p:cNvPr id="115" name="Grupo 114"/>
            <p:cNvGrpSpPr/>
            <p:nvPr/>
          </p:nvGrpSpPr>
          <p:grpSpPr>
            <a:xfrm>
              <a:off x="5759213" y="3227970"/>
              <a:ext cx="2883794" cy="3163932"/>
              <a:chOff x="5300678" y="4671622"/>
              <a:chExt cx="2883794" cy="3163932"/>
            </a:xfrm>
          </p:grpSpPr>
          <p:sp>
            <p:nvSpPr>
              <p:cNvPr id="11" name="Freeform 16">
                <a:extLst>
                  <a:ext uri="{FF2B5EF4-FFF2-40B4-BE49-F238E27FC236}">
                    <a16:creationId xmlns:a16="http://schemas.microsoft.com/office/drawing/2014/main" id="{23D692B3-A56D-0B40-AB53-C48D3331668F}"/>
                  </a:ext>
                </a:extLst>
              </p:cNvPr>
              <p:cNvSpPr>
                <a:spLocks noChangeArrowheads="1"/>
              </p:cNvSpPr>
              <p:nvPr/>
            </p:nvSpPr>
            <p:spPr bwMode="auto">
              <a:xfrm>
                <a:off x="5300678" y="4671622"/>
                <a:ext cx="2883794" cy="3163932"/>
              </a:xfrm>
              <a:custGeom>
                <a:avLst/>
                <a:gdLst>
                  <a:gd name="T0" fmla="*/ 0 w 2313"/>
                  <a:gd name="T1" fmla="*/ 1156 h 2541"/>
                  <a:gd name="T2" fmla="*/ 1156 w 2313"/>
                  <a:gd name="T3" fmla="*/ 0 h 2541"/>
                  <a:gd name="T4" fmla="*/ 1156 w 2313"/>
                  <a:gd name="T5" fmla="*/ 0 h 2541"/>
                  <a:gd name="T6" fmla="*/ 1156 w 2313"/>
                  <a:gd name="T7" fmla="*/ 0 h 2541"/>
                  <a:gd name="T8" fmla="*/ 2312 w 2313"/>
                  <a:gd name="T9" fmla="*/ 1156 h 2541"/>
                  <a:gd name="T10" fmla="*/ 2312 w 2313"/>
                  <a:gd name="T11" fmla="*/ 1156 h 2541"/>
                  <a:gd name="T12" fmla="*/ 2312 w 2313"/>
                  <a:gd name="T13" fmla="*/ 1156 h 2541"/>
                  <a:gd name="T14" fmla="*/ 1273 w 2313"/>
                  <a:gd name="T15" fmla="*/ 2305 h 2541"/>
                  <a:gd name="T16" fmla="*/ 1273 w 2313"/>
                  <a:gd name="T17" fmla="*/ 2305 h 2541"/>
                  <a:gd name="T18" fmla="*/ 1156 w 2313"/>
                  <a:gd name="T19" fmla="*/ 2540 h 2541"/>
                  <a:gd name="T20" fmla="*/ 1039 w 2313"/>
                  <a:gd name="T21" fmla="*/ 2305 h 2541"/>
                  <a:gd name="T22" fmla="*/ 1039 w 2313"/>
                  <a:gd name="T23" fmla="*/ 2305 h 2541"/>
                  <a:gd name="T24" fmla="*/ 0 w 2313"/>
                  <a:gd name="T25" fmla="*/ 1156 h 2541"/>
                  <a:gd name="T26" fmla="*/ 0 w 2313"/>
                  <a:gd name="T27" fmla="*/ 1156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13" h="2541">
                    <a:moveTo>
                      <a:pt x="0" y="1156"/>
                    </a:moveTo>
                    <a:cubicBezTo>
                      <a:pt x="0" y="518"/>
                      <a:pt x="518" y="0"/>
                      <a:pt x="1156" y="0"/>
                    </a:cubicBezTo>
                    <a:lnTo>
                      <a:pt x="1156" y="0"/>
                    </a:lnTo>
                    <a:lnTo>
                      <a:pt x="1156" y="0"/>
                    </a:lnTo>
                    <a:cubicBezTo>
                      <a:pt x="1795" y="0"/>
                      <a:pt x="2312" y="518"/>
                      <a:pt x="2312" y="1156"/>
                    </a:cubicBezTo>
                    <a:lnTo>
                      <a:pt x="2312" y="1156"/>
                    </a:lnTo>
                    <a:lnTo>
                      <a:pt x="2312" y="1156"/>
                    </a:lnTo>
                    <a:cubicBezTo>
                      <a:pt x="2312" y="1755"/>
                      <a:pt x="1857" y="2247"/>
                      <a:pt x="1273" y="2305"/>
                    </a:cubicBezTo>
                    <a:lnTo>
                      <a:pt x="1273" y="2305"/>
                    </a:lnTo>
                    <a:lnTo>
                      <a:pt x="1156" y="2540"/>
                    </a:lnTo>
                    <a:lnTo>
                      <a:pt x="1039" y="2305"/>
                    </a:lnTo>
                    <a:lnTo>
                      <a:pt x="1039" y="2305"/>
                    </a:lnTo>
                    <a:cubicBezTo>
                      <a:pt x="456" y="2247"/>
                      <a:pt x="0" y="1755"/>
                      <a:pt x="0" y="1156"/>
                    </a:cubicBezTo>
                    <a:lnTo>
                      <a:pt x="0" y="1156"/>
                    </a:lnTo>
                  </a:path>
                </a:pathLst>
              </a:custGeom>
              <a:solidFill>
                <a:schemeClr val="accent2"/>
              </a:solidFill>
              <a:ln>
                <a:noFill/>
              </a:ln>
              <a:effectLst/>
            </p:spPr>
            <p:txBody>
              <a:bodyPr wrap="none" anchor="ctr"/>
              <a:lstStyle/>
              <a:p>
                <a:endParaRPr lang="en-US" sz="3266" dirty="0">
                  <a:latin typeface="Open Sans Light" panose="020B0306030504020204" pitchFamily="34" charset="0"/>
                </a:endParaRPr>
              </a:p>
            </p:txBody>
          </p:sp>
          <p:sp useBgFill="1">
            <p:nvSpPr>
              <p:cNvPr id="13" name="Freeform 20">
                <a:extLst>
                  <a:ext uri="{FF2B5EF4-FFF2-40B4-BE49-F238E27FC236}">
                    <a16:creationId xmlns:a16="http://schemas.microsoft.com/office/drawing/2014/main" id="{C7AB9166-95DA-E449-A00E-C3151C9FBAE6}"/>
                  </a:ext>
                </a:extLst>
              </p:cNvPr>
              <p:cNvSpPr>
                <a:spLocks noChangeArrowheads="1"/>
              </p:cNvSpPr>
              <p:nvPr/>
            </p:nvSpPr>
            <p:spPr bwMode="auto">
              <a:xfrm>
                <a:off x="5668710" y="5023171"/>
                <a:ext cx="2136751" cy="2136751"/>
              </a:xfrm>
              <a:custGeom>
                <a:avLst/>
                <a:gdLst>
                  <a:gd name="T0" fmla="*/ 0 w 1715"/>
                  <a:gd name="T1" fmla="*/ 857 h 1714"/>
                  <a:gd name="T2" fmla="*/ 857 w 1715"/>
                  <a:gd name="T3" fmla="*/ 0 h 1714"/>
                  <a:gd name="T4" fmla="*/ 857 w 1715"/>
                  <a:gd name="T5" fmla="*/ 0 h 1714"/>
                  <a:gd name="T6" fmla="*/ 857 w 1715"/>
                  <a:gd name="T7" fmla="*/ 0 h 1714"/>
                  <a:gd name="T8" fmla="*/ 1714 w 1715"/>
                  <a:gd name="T9" fmla="*/ 857 h 1714"/>
                  <a:gd name="T10" fmla="*/ 1714 w 1715"/>
                  <a:gd name="T11" fmla="*/ 857 h 1714"/>
                  <a:gd name="T12" fmla="*/ 1714 w 1715"/>
                  <a:gd name="T13" fmla="*/ 857 h 1714"/>
                  <a:gd name="T14" fmla="*/ 857 w 1715"/>
                  <a:gd name="T15" fmla="*/ 1713 h 1714"/>
                  <a:gd name="T16" fmla="*/ 857 w 1715"/>
                  <a:gd name="T17" fmla="*/ 1713 h 1714"/>
                  <a:gd name="T18" fmla="*/ 857 w 1715"/>
                  <a:gd name="T19" fmla="*/ 1713 h 1714"/>
                  <a:gd name="T20" fmla="*/ 0 w 1715"/>
                  <a:gd name="T21" fmla="*/ 857 h 1714"/>
                  <a:gd name="T22" fmla="*/ 0 w 1715"/>
                  <a:gd name="T23" fmla="*/ 857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15" h="1714">
                    <a:moveTo>
                      <a:pt x="0" y="857"/>
                    </a:moveTo>
                    <a:cubicBezTo>
                      <a:pt x="0" y="384"/>
                      <a:pt x="384" y="0"/>
                      <a:pt x="857" y="0"/>
                    </a:cubicBezTo>
                    <a:lnTo>
                      <a:pt x="857" y="0"/>
                    </a:lnTo>
                    <a:lnTo>
                      <a:pt x="857" y="0"/>
                    </a:lnTo>
                    <a:cubicBezTo>
                      <a:pt x="1330" y="0"/>
                      <a:pt x="1714" y="384"/>
                      <a:pt x="1714" y="857"/>
                    </a:cubicBezTo>
                    <a:lnTo>
                      <a:pt x="1714" y="857"/>
                    </a:lnTo>
                    <a:lnTo>
                      <a:pt x="1714" y="857"/>
                    </a:lnTo>
                    <a:cubicBezTo>
                      <a:pt x="1714" y="1331"/>
                      <a:pt x="1330" y="1713"/>
                      <a:pt x="857" y="1713"/>
                    </a:cubicBezTo>
                    <a:lnTo>
                      <a:pt x="857" y="1713"/>
                    </a:lnTo>
                    <a:lnTo>
                      <a:pt x="857" y="1713"/>
                    </a:lnTo>
                    <a:cubicBezTo>
                      <a:pt x="384" y="1713"/>
                      <a:pt x="0" y="1331"/>
                      <a:pt x="0" y="857"/>
                    </a:cubicBezTo>
                    <a:lnTo>
                      <a:pt x="0" y="857"/>
                    </a:lnTo>
                  </a:path>
                </a:pathLst>
              </a:custGeom>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dirty="0">
                  <a:latin typeface="Open Sans Light" panose="020B0306030504020204" pitchFamily="34" charset="0"/>
                </a:endParaRPr>
              </a:p>
            </p:txBody>
          </p:sp>
        </p:grpSp>
        <p:sp>
          <p:nvSpPr>
            <p:cNvPr id="29" name="Shape 2630">
              <a:extLst>
                <a:ext uri="{FF2B5EF4-FFF2-40B4-BE49-F238E27FC236}">
                  <a16:creationId xmlns:a16="http://schemas.microsoft.com/office/drawing/2014/main" id="{05450E25-8D4B-2B42-9906-42BBB7607DCC}"/>
                </a:ext>
              </a:extLst>
            </p:cNvPr>
            <p:cNvSpPr>
              <a:spLocks noChangeAspect="1"/>
            </p:cNvSpPr>
            <p:nvPr/>
          </p:nvSpPr>
          <p:spPr>
            <a:xfrm>
              <a:off x="6924136" y="4150197"/>
              <a:ext cx="542968" cy="995394"/>
            </a:xfrm>
            <a:custGeom>
              <a:avLst/>
              <a:gdLst/>
              <a:ahLst/>
              <a:cxnLst>
                <a:cxn ang="0">
                  <a:pos x="wd2" y="hd2"/>
                </a:cxn>
                <a:cxn ang="5400000">
                  <a:pos x="wd2" y="hd2"/>
                </a:cxn>
                <a:cxn ang="10800000">
                  <a:pos x="wd2" y="hd2"/>
                </a:cxn>
                <a:cxn ang="16200000">
                  <a:pos x="wd2" y="hd2"/>
                </a:cxn>
              </a:cxnLst>
              <a:rect l="0" t="0" r="r" b="b"/>
              <a:pathLst>
                <a:path w="21600" h="21600" extrusionOk="0">
                  <a:moveTo>
                    <a:pt x="9507" y="18651"/>
                  </a:moveTo>
                  <a:lnTo>
                    <a:pt x="10795" y="12327"/>
                  </a:lnTo>
                  <a:lnTo>
                    <a:pt x="10781" y="12326"/>
                  </a:lnTo>
                  <a:cubicBezTo>
                    <a:pt x="10785" y="12307"/>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1"/>
                    <a:pt x="11391" y="8345"/>
                  </a:cubicBezTo>
                  <a:cubicBezTo>
                    <a:pt x="11391" y="8617"/>
                    <a:pt x="11794" y="8836"/>
                    <a:pt x="12291" y="8836"/>
                  </a:cubicBezTo>
                  <a:lnTo>
                    <a:pt x="19195" y="8836"/>
                  </a:lnTo>
                  <a:cubicBezTo>
                    <a:pt x="19195" y="8836"/>
                    <a:pt x="9507" y="18651"/>
                    <a:pt x="9507" y="18651"/>
                  </a:cubicBezTo>
                  <a:close/>
                  <a:moveTo>
                    <a:pt x="21600" y="8345"/>
                  </a:moveTo>
                  <a:cubicBezTo>
                    <a:pt x="21600" y="8074"/>
                    <a:pt x="21197" y="7855"/>
                    <a:pt x="20700" y="7855"/>
                  </a:cubicBezTo>
                  <a:lnTo>
                    <a:pt x="13541" y="7855"/>
                  </a:lnTo>
                  <a:lnTo>
                    <a:pt x="17954" y="646"/>
                  </a:lnTo>
                  <a:lnTo>
                    <a:pt x="17944" y="644"/>
                  </a:lnTo>
                  <a:cubicBezTo>
                    <a:pt x="17974" y="595"/>
                    <a:pt x="18000" y="545"/>
                    <a:pt x="18000" y="491"/>
                  </a:cubicBezTo>
                  <a:cubicBezTo>
                    <a:pt x="18000" y="220"/>
                    <a:pt x="17598" y="0"/>
                    <a:pt x="17100" y="0"/>
                  </a:cubicBezTo>
                  <a:lnTo>
                    <a:pt x="8101" y="0"/>
                  </a:lnTo>
                  <a:cubicBezTo>
                    <a:pt x="7703" y="0"/>
                    <a:pt x="7376" y="143"/>
                    <a:pt x="7257" y="337"/>
                  </a:cubicBezTo>
                  <a:lnTo>
                    <a:pt x="7246" y="335"/>
                  </a:lnTo>
                  <a:lnTo>
                    <a:pt x="47" y="12117"/>
                  </a:lnTo>
                  <a:lnTo>
                    <a:pt x="57" y="12120"/>
                  </a:lnTo>
                  <a:cubicBezTo>
                    <a:pt x="27" y="12168"/>
                    <a:pt x="0" y="12218"/>
                    <a:pt x="0" y="12273"/>
                  </a:cubicBezTo>
                  <a:cubicBezTo>
                    <a:pt x="0" y="12544"/>
                    <a:pt x="403" y="12764"/>
                    <a:pt x="900" y="12764"/>
                  </a:cubicBezTo>
                  <a:lnTo>
                    <a:pt x="8895" y="12764"/>
                  </a:lnTo>
                  <a:lnTo>
                    <a:pt x="7206" y="21055"/>
                  </a:lnTo>
                  <a:lnTo>
                    <a:pt x="7220" y="21056"/>
                  </a:lnTo>
                  <a:cubicBezTo>
                    <a:pt x="7216" y="21074"/>
                    <a:pt x="7200" y="21090"/>
                    <a:pt x="7200" y="21109"/>
                  </a:cubicBezTo>
                  <a:cubicBezTo>
                    <a:pt x="7200" y="21380"/>
                    <a:pt x="7603" y="21600"/>
                    <a:pt x="8101" y="21600"/>
                  </a:cubicBezTo>
                  <a:cubicBezTo>
                    <a:pt x="8464" y="21600"/>
                    <a:pt x="8761" y="21480"/>
                    <a:pt x="8900" y="21310"/>
                  </a:cubicBezTo>
                  <a:lnTo>
                    <a:pt x="8918" y="21315"/>
                  </a:lnTo>
                  <a:lnTo>
                    <a:pt x="21517" y="8551"/>
                  </a:lnTo>
                  <a:lnTo>
                    <a:pt x="21513" y="8550"/>
                  </a:lnTo>
                  <a:cubicBezTo>
                    <a:pt x="21567" y="8487"/>
                    <a:pt x="21600" y="8419"/>
                    <a:pt x="21600" y="8345"/>
                  </a:cubicBezTo>
                </a:path>
              </a:pathLst>
            </a:custGeom>
            <a:solidFill>
              <a:schemeClr val="accent2"/>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grpSp>
      <p:sp>
        <p:nvSpPr>
          <p:cNvPr id="48" name="TextBox 47">
            <a:extLst>
              <a:ext uri="{FF2B5EF4-FFF2-40B4-BE49-F238E27FC236}">
                <a16:creationId xmlns:a16="http://schemas.microsoft.com/office/drawing/2014/main" id="{56052131-EC53-854E-9CD6-CD87DB2A03EC}"/>
              </a:ext>
            </a:extLst>
          </p:cNvPr>
          <p:cNvSpPr txBox="1"/>
          <p:nvPr/>
        </p:nvSpPr>
        <p:spPr>
          <a:xfrm>
            <a:off x="1739654" y="4714234"/>
            <a:ext cx="2311980" cy="400110"/>
          </a:xfrm>
          <a:prstGeom prst="rect">
            <a:avLst/>
          </a:prstGeom>
          <a:noFill/>
        </p:spPr>
        <p:txBody>
          <a:bodyPr wrap="none" rtlCol="0" anchor="b" anchorCtr="0">
            <a:spAutoFit/>
          </a:bodyPr>
          <a:lstStyle/>
          <a:p>
            <a:pPr algn="ctr"/>
            <a:r>
              <a:rPr lang="en-US" sz="2000" b="1" dirty="0">
                <a:solidFill>
                  <a:schemeClr val="tx1">
                    <a:lumMod val="60000"/>
                    <a:lumOff val="40000"/>
                  </a:schemeClr>
                </a:solidFill>
                <a:latin typeface="Arial" panose="020B0604020202020204" pitchFamily="34" charset="0"/>
                <a:ea typeface="League Spartan" charset="0"/>
                <a:cs typeface="Arial" panose="020B0604020202020204" pitchFamily="34" charset="0"/>
              </a:rPr>
              <a:t>Ciclo de Apertura</a:t>
            </a:r>
          </a:p>
        </p:txBody>
      </p:sp>
      <p:sp>
        <p:nvSpPr>
          <p:cNvPr id="49" name="Subtitle 2">
            <a:extLst>
              <a:ext uri="{FF2B5EF4-FFF2-40B4-BE49-F238E27FC236}">
                <a16:creationId xmlns:a16="http://schemas.microsoft.com/office/drawing/2014/main" id="{027099E1-D2DC-6949-A3BB-A59E1BFD22B5}"/>
              </a:ext>
            </a:extLst>
          </p:cNvPr>
          <p:cNvSpPr txBox="1">
            <a:spLocks/>
          </p:cNvSpPr>
          <p:nvPr/>
        </p:nvSpPr>
        <p:spPr>
          <a:xfrm>
            <a:off x="1875556" y="5121970"/>
            <a:ext cx="1980742" cy="584775"/>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50"/>
              </a:lnSpc>
            </a:pPr>
            <a:r>
              <a:rPr lang="es-ES" sz="1600" dirty="0">
                <a:solidFill>
                  <a:schemeClr val="tx1">
                    <a:lumMod val="60000"/>
                    <a:lumOff val="40000"/>
                  </a:schemeClr>
                </a:solidFill>
                <a:latin typeface="Arial" panose="020B0604020202020204" pitchFamily="34" charset="0"/>
                <a:ea typeface="Open Sans Light" panose="020B0306030504020204" pitchFamily="34" charset="0"/>
                <a:cs typeface="Arial" panose="020B0604020202020204" pitchFamily="34" charset="0"/>
              </a:rPr>
              <a:t>Caracterización de la práctica.</a:t>
            </a:r>
          </a:p>
        </p:txBody>
      </p:sp>
      <p:grpSp>
        <p:nvGrpSpPr>
          <p:cNvPr id="113" name="Grupo 112"/>
          <p:cNvGrpSpPr/>
          <p:nvPr/>
        </p:nvGrpSpPr>
        <p:grpSpPr>
          <a:xfrm rot="5400000">
            <a:off x="2785986" y="-123253"/>
            <a:ext cx="5507957" cy="8100623"/>
            <a:chOff x="24571325" y="482600"/>
            <a:chExt cx="7305676" cy="10645776"/>
          </a:xfrm>
        </p:grpSpPr>
        <p:sp>
          <p:nvSpPr>
            <p:cNvPr id="41" name="Freeform 6"/>
            <p:cNvSpPr>
              <a:spLocks/>
            </p:cNvSpPr>
            <p:nvPr/>
          </p:nvSpPr>
          <p:spPr bwMode="auto">
            <a:xfrm>
              <a:off x="24571325" y="482600"/>
              <a:ext cx="3532188" cy="10645776"/>
            </a:xfrm>
            <a:custGeom>
              <a:avLst/>
              <a:gdLst>
                <a:gd name="T0" fmla="*/ 3708 w 3708"/>
                <a:gd name="T1" fmla="*/ 7525 h 11200"/>
                <a:gd name="T2" fmla="*/ 3522 w 3708"/>
                <a:gd name="T3" fmla="*/ 7521 h 11200"/>
                <a:gd name="T4" fmla="*/ 2364 w 3708"/>
                <a:gd name="T5" fmla="*/ 7028 h 11200"/>
                <a:gd name="T6" fmla="*/ 1901 w 3708"/>
                <a:gd name="T7" fmla="*/ 6371 h 11200"/>
                <a:gd name="T8" fmla="*/ 1811 w 3708"/>
                <a:gd name="T9" fmla="*/ 6103 h 11200"/>
                <a:gd name="T10" fmla="*/ 1752 w 3708"/>
                <a:gd name="T11" fmla="*/ 3842 h 11200"/>
                <a:gd name="T12" fmla="*/ 1042 w 3708"/>
                <a:gd name="T13" fmla="*/ 3800 h 11200"/>
                <a:gd name="T14" fmla="*/ 704 w 3708"/>
                <a:gd name="T15" fmla="*/ 3648 h 11200"/>
                <a:gd name="T16" fmla="*/ 511 w 3708"/>
                <a:gd name="T17" fmla="*/ 3491 h 11200"/>
                <a:gd name="T18" fmla="*/ 255 w 3708"/>
                <a:gd name="T19" fmla="*/ 3111 h 11200"/>
                <a:gd name="T20" fmla="*/ 190 w 3708"/>
                <a:gd name="T21" fmla="*/ 2913 h 11200"/>
                <a:gd name="T22" fmla="*/ 189 w 3708"/>
                <a:gd name="T23" fmla="*/ 2385 h 11200"/>
                <a:gd name="T24" fmla="*/ 255 w 3708"/>
                <a:gd name="T25" fmla="*/ 2180 h 11200"/>
                <a:gd name="T26" fmla="*/ 511 w 3708"/>
                <a:gd name="T27" fmla="*/ 1800 h 11200"/>
                <a:gd name="T28" fmla="*/ 891 w 3708"/>
                <a:gd name="T29" fmla="*/ 1544 h 11200"/>
                <a:gd name="T30" fmla="*/ 943 w 3708"/>
                <a:gd name="T31" fmla="*/ 1523 h 11200"/>
                <a:gd name="T32" fmla="*/ 1048 w 3708"/>
                <a:gd name="T33" fmla="*/ 1490 h 11200"/>
                <a:gd name="T34" fmla="*/ 1660 w 3708"/>
                <a:gd name="T35" fmla="*/ 1489 h 11200"/>
                <a:gd name="T36" fmla="*/ 1770 w 3708"/>
                <a:gd name="T37" fmla="*/ 1523 h 11200"/>
                <a:gd name="T38" fmla="*/ 1822 w 3708"/>
                <a:gd name="T39" fmla="*/ 1544 h 11200"/>
                <a:gd name="T40" fmla="*/ 1901 w 3708"/>
                <a:gd name="T41" fmla="*/ 1581 h 11200"/>
                <a:gd name="T42" fmla="*/ 2202 w 3708"/>
                <a:gd name="T43" fmla="*/ 1800 h 11200"/>
                <a:gd name="T44" fmla="*/ 2458 w 3708"/>
                <a:gd name="T45" fmla="*/ 2180 h 11200"/>
                <a:gd name="T46" fmla="*/ 2511 w 3708"/>
                <a:gd name="T47" fmla="*/ 2333 h 11200"/>
                <a:gd name="T48" fmla="*/ 2552 w 3708"/>
                <a:gd name="T49" fmla="*/ 3042 h 11200"/>
                <a:gd name="T50" fmla="*/ 3569 w 3708"/>
                <a:gd name="T51" fmla="*/ 2954 h 11200"/>
                <a:gd name="T52" fmla="*/ 3589 w 3708"/>
                <a:gd name="T53" fmla="*/ 2936 h 11200"/>
                <a:gd name="T54" fmla="*/ 3637 w 3708"/>
                <a:gd name="T55" fmla="*/ 2881 h 11200"/>
                <a:gd name="T56" fmla="*/ 3674 w 3708"/>
                <a:gd name="T57" fmla="*/ 2817 h 11200"/>
                <a:gd name="T58" fmla="*/ 3691 w 3708"/>
                <a:gd name="T59" fmla="*/ 2773 h 11200"/>
                <a:gd name="T60" fmla="*/ 3705 w 3708"/>
                <a:gd name="T61" fmla="*/ 2708 h 11200"/>
                <a:gd name="T62" fmla="*/ 3708 w 3708"/>
                <a:gd name="T63" fmla="*/ 0 h 11200"/>
                <a:gd name="T64" fmla="*/ 3548 w 3708"/>
                <a:gd name="T65" fmla="*/ 2659 h 11200"/>
                <a:gd name="T66" fmla="*/ 2712 w 3708"/>
                <a:gd name="T67" fmla="*/ 2882 h 11200"/>
                <a:gd name="T68" fmla="*/ 2605 w 3708"/>
                <a:gd name="T69" fmla="*/ 2118 h 11200"/>
                <a:gd name="T70" fmla="*/ 1884 w 3708"/>
                <a:gd name="T71" fmla="*/ 1397 h 11200"/>
                <a:gd name="T72" fmla="*/ 828 w 3708"/>
                <a:gd name="T73" fmla="*/ 1397 h 11200"/>
                <a:gd name="T74" fmla="*/ 107 w 3708"/>
                <a:gd name="T75" fmla="*/ 2118 h 11200"/>
                <a:gd name="T76" fmla="*/ 107 w 3708"/>
                <a:gd name="T77" fmla="*/ 3174 h 11200"/>
                <a:gd name="T78" fmla="*/ 828 w 3708"/>
                <a:gd name="T79" fmla="*/ 3895 h 11200"/>
                <a:gd name="T80" fmla="*/ 1592 w 3708"/>
                <a:gd name="T81" fmla="*/ 4002 h 11200"/>
                <a:gd name="T82" fmla="*/ 1753 w 3708"/>
                <a:gd name="T83" fmla="*/ 6434 h 11200"/>
                <a:gd name="T84" fmla="*/ 2843 w 3708"/>
                <a:gd name="T85" fmla="*/ 7523 h 11200"/>
                <a:gd name="T86" fmla="*/ 3548 w 3708"/>
                <a:gd name="T87" fmla="*/ 112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08" h="11200">
                  <a:moveTo>
                    <a:pt x="3708" y="11200"/>
                  </a:moveTo>
                  <a:cubicBezTo>
                    <a:pt x="3708" y="7525"/>
                    <a:pt x="3708" y="7525"/>
                    <a:pt x="3708" y="7525"/>
                  </a:cubicBezTo>
                  <a:cubicBezTo>
                    <a:pt x="3641" y="7525"/>
                    <a:pt x="3641" y="7525"/>
                    <a:pt x="3641" y="7525"/>
                  </a:cubicBezTo>
                  <a:cubicBezTo>
                    <a:pt x="3601" y="7525"/>
                    <a:pt x="3561" y="7523"/>
                    <a:pt x="3522" y="7521"/>
                  </a:cubicBezTo>
                  <a:cubicBezTo>
                    <a:pt x="3309" y="7508"/>
                    <a:pt x="3102" y="7459"/>
                    <a:pt x="2906" y="7376"/>
                  </a:cubicBezTo>
                  <a:cubicBezTo>
                    <a:pt x="2706" y="7292"/>
                    <a:pt x="2524" y="7175"/>
                    <a:pt x="2364" y="7028"/>
                  </a:cubicBezTo>
                  <a:cubicBezTo>
                    <a:pt x="2344" y="7010"/>
                    <a:pt x="2325" y="6991"/>
                    <a:pt x="2305" y="6972"/>
                  </a:cubicBezTo>
                  <a:cubicBezTo>
                    <a:pt x="2132" y="6798"/>
                    <a:pt x="1996" y="6596"/>
                    <a:pt x="1901" y="6371"/>
                  </a:cubicBezTo>
                  <a:cubicBezTo>
                    <a:pt x="1870" y="6299"/>
                    <a:pt x="1844" y="6224"/>
                    <a:pt x="1823" y="6149"/>
                  </a:cubicBezTo>
                  <a:cubicBezTo>
                    <a:pt x="1818" y="6134"/>
                    <a:pt x="1814" y="6119"/>
                    <a:pt x="1811" y="6103"/>
                  </a:cubicBezTo>
                  <a:cubicBezTo>
                    <a:pt x="1772" y="5952"/>
                    <a:pt x="1752" y="5795"/>
                    <a:pt x="1752" y="5636"/>
                  </a:cubicBezTo>
                  <a:cubicBezTo>
                    <a:pt x="1752" y="3842"/>
                    <a:pt x="1752" y="3842"/>
                    <a:pt x="1752" y="3842"/>
                  </a:cubicBezTo>
                  <a:cubicBezTo>
                    <a:pt x="1356" y="3842"/>
                    <a:pt x="1356" y="3842"/>
                    <a:pt x="1356" y="3842"/>
                  </a:cubicBezTo>
                  <a:cubicBezTo>
                    <a:pt x="1249" y="3842"/>
                    <a:pt x="1144" y="3828"/>
                    <a:pt x="1042" y="3800"/>
                  </a:cubicBezTo>
                  <a:cubicBezTo>
                    <a:pt x="991" y="3786"/>
                    <a:pt x="940" y="3768"/>
                    <a:pt x="891" y="3747"/>
                  </a:cubicBezTo>
                  <a:cubicBezTo>
                    <a:pt x="825" y="3720"/>
                    <a:pt x="763" y="3687"/>
                    <a:pt x="704" y="3648"/>
                  </a:cubicBezTo>
                  <a:cubicBezTo>
                    <a:pt x="651" y="3614"/>
                    <a:pt x="600" y="3575"/>
                    <a:pt x="553" y="3531"/>
                  </a:cubicBezTo>
                  <a:cubicBezTo>
                    <a:pt x="538" y="3518"/>
                    <a:pt x="524" y="3505"/>
                    <a:pt x="511" y="3491"/>
                  </a:cubicBezTo>
                  <a:cubicBezTo>
                    <a:pt x="504" y="3484"/>
                    <a:pt x="497" y="3478"/>
                    <a:pt x="490" y="3471"/>
                  </a:cubicBezTo>
                  <a:cubicBezTo>
                    <a:pt x="390" y="3366"/>
                    <a:pt x="311" y="3245"/>
                    <a:pt x="255" y="3111"/>
                  </a:cubicBezTo>
                  <a:cubicBezTo>
                    <a:pt x="246" y="3091"/>
                    <a:pt x="238" y="3071"/>
                    <a:pt x="231" y="3051"/>
                  </a:cubicBezTo>
                  <a:cubicBezTo>
                    <a:pt x="215" y="3006"/>
                    <a:pt x="201" y="2960"/>
                    <a:pt x="190" y="2913"/>
                  </a:cubicBezTo>
                  <a:cubicBezTo>
                    <a:pt x="170" y="2826"/>
                    <a:pt x="160" y="2736"/>
                    <a:pt x="160" y="2646"/>
                  </a:cubicBezTo>
                  <a:cubicBezTo>
                    <a:pt x="160" y="2557"/>
                    <a:pt x="170" y="2470"/>
                    <a:pt x="189" y="2385"/>
                  </a:cubicBezTo>
                  <a:cubicBezTo>
                    <a:pt x="203" y="2323"/>
                    <a:pt x="222" y="2262"/>
                    <a:pt x="245" y="2203"/>
                  </a:cubicBezTo>
                  <a:cubicBezTo>
                    <a:pt x="248" y="2195"/>
                    <a:pt x="251" y="2188"/>
                    <a:pt x="255" y="2180"/>
                  </a:cubicBezTo>
                  <a:cubicBezTo>
                    <a:pt x="308" y="2055"/>
                    <a:pt x="381" y="1941"/>
                    <a:pt x="472" y="1841"/>
                  </a:cubicBezTo>
                  <a:cubicBezTo>
                    <a:pt x="485" y="1827"/>
                    <a:pt x="497" y="1813"/>
                    <a:pt x="511" y="1800"/>
                  </a:cubicBezTo>
                  <a:cubicBezTo>
                    <a:pt x="530" y="1780"/>
                    <a:pt x="551" y="1761"/>
                    <a:pt x="572" y="1743"/>
                  </a:cubicBezTo>
                  <a:cubicBezTo>
                    <a:pt x="667" y="1660"/>
                    <a:pt x="774" y="1593"/>
                    <a:pt x="891" y="1544"/>
                  </a:cubicBezTo>
                  <a:cubicBezTo>
                    <a:pt x="895" y="1542"/>
                    <a:pt x="899" y="1541"/>
                    <a:pt x="903" y="1539"/>
                  </a:cubicBezTo>
                  <a:cubicBezTo>
                    <a:pt x="916" y="1533"/>
                    <a:pt x="929" y="1528"/>
                    <a:pt x="943" y="1523"/>
                  </a:cubicBezTo>
                  <a:cubicBezTo>
                    <a:pt x="945" y="1522"/>
                    <a:pt x="948" y="1521"/>
                    <a:pt x="951" y="1520"/>
                  </a:cubicBezTo>
                  <a:cubicBezTo>
                    <a:pt x="983" y="1509"/>
                    <a:pt x="1015" y="1499"/>
                    <a:pt x="1048" y="1490"/>
                  </a:cubicBezTo>
                  <a:cubicBezTo>
                    <a:pt x="1148" y="1463"/>
                    <a:pt x="1251" y="1450"/>
                    <a:pt x="1356" y="1450"/>
                  </a:cubicBezTo>
                  <a:cubicBezTo>
                    <a:pt x="1460" y="1450"/>
                    <a:pt x="1561" y="1463"/>
                    <a:pt x="1660" y="1489"/>
                  </a:cubicBezTo>
                  <a:cubicBezTo>
                    <a:pt x="1694" y="1498"/>
                    <a:pt x="1728" y="1508"/>
                    <a:pt x="1762" y="1520"/>
                  </a:cubicBezTo>
                  <a:cubicBezTo>
                    <a:pt x="1765" y="1521"/>
                    <a:pt x="1767" y="1522"/>
                    <a:pt x="1770" y="1523"/>
                  </a:cubicBezTo>
                  <a:cubicBezTo>
                    <a:pt x="1783" y="1528"/>
                    <a:pt x="1796" y="1533"/>
                    <a:pt x="1809" y="1539"/>
                  </a:cubicBezTo>
                  <a:cubicBezTo>
                    <a:pt x="1814" y="1541"/>
                    <a:pt x="1818" y="1542"/>
                    <a:pt x="1822" y="1544"/>
                  </a:cubicBezTo>
                  <a:cubicBezTo>
                    <a:pt x="1849" y="1555"/>
                    <a:pt x="1875" y="1567"/>
                    <a:pt x="1900" y="1580"/>
                  </a:cubicBezTo>
                  <a:cubicBezTo>
                    <a:pt x="1900" y="1580"/>
                    <a:pt x="1900" y="1581"/>
                    <a:pt x="1901" y="1581"/>
                  </a:cubicBezTo>
                  <a:cubicBezTo>
                    <a:pt x="1956" y="1609"/>
                    <a:pt x="2008" y="1641"/>
                    <a:pt x="2058" y="1677"/>
                  </a:cubicBezTo>
                  <a:cubicBezTo>
                    <a:pt x="2109" y="1714"/>
                    <a:pt x="2157" y="1755"/>
                    <a:pt x="2202" y="1800"/>
                  </a:cubicBezTo>
                  <a:cubicBezTo>
                    <a:pt x="2215" y="1813"/>
                    <a:pt x="2228" y="1827"/>
                    <a:pt x="2241" y="1841"/>
                  </a:cubicBezTo>
                  <a:cubicBezTo>
                    <a:pt x="2332" y="1941"/>
                    <a:pt x="2405" y="2055"/>
                    <a:pt x="2458" y="2180"/>
                  </a:cubicBezTo>
                  <a:cubicBezTo>
                    <a:pt x="2464" y="2193"/>
                    <a:pt x="2469" y="2207"/>
                    <a:pt x="2474" y="2220"/>
                  </a:cubicBezTo>
                  <a:cubicBezTo>
                    <a:pt x="2488" y="2257"/>
                    <a:pt x="2500" y="2295"/>
                    <a:pt x="2511" y="2333"/>
                  </a:cubicBezTo>
                  <a:cubicBezTo>
                    <a:pt x="2530" y="2404"/>
                    <a:pt x="2543" y="2477"/>
                    <a:pt x="2549" y="2552"/>
                  </a:cubicBezTo>
                  <a:cubicBezTo>
                    <a:pt x="2552" y="3042"/>
                    <a:pt x="2552" y="3042"/>
                    <a:pt x="2552" y="3042"/>
                  </a:cubicBezTo>
                  <a:cubicBezTo>
                    <a:pt x="3326" y="3042"/>
                    <a:pt x="3326" y="3042"/>
                    <a:pt x="3326" y="3042"/>
                  </a:cubicBezTo>
                  <a:cubicBezTo>
                    <a:pt x="3418" y="3042"/>
                    <a:pt x="3502" y="3009"/>
                    <a:pt x="3569" y="2954"/>
                  </a:cubicBezTo>
                  <a:cubicBezTo>
                    <a:pt x="3571" y="2952"/>
                    <a:pt x="3573" y="2950"/>
                    <a:pt x="3576" y="2948"/>
                  </a:cubicBezTo>
                  <a:cubicBezTo>
                    <a:pt x="3580" y="2944"/>
                    <a:pt x="3585" y="2940"/>
                    <a:pt x="3589" y="2936"/>
                  </a:cubicBezTo>
                  <a:cubicBezTo>
                    <a:pt x="3602" y="2923"/>
                    <a:pt x="3615" y="2910"/>
                    <a:pt x="3626" y="2895"/>
                  </a:cubicBezTo>
                  <a:cubicBezTo>
                    <a:pt x="3630" y="2890"/>
                    <a:pt x="3634" y="2886"/>
                    <a:pt x="3637" y="2881"/>
                  </a:cubicBezTo>
                  <a:cubicBezTo>
                    <a:pt x="3648" y="2866"/>
                    <a:pt x="3657" y="2850"/>
                    <a:pt x="3666" y="2833"/>
                  </a:cubicBezTo>
                  <a:cubicBezTo>
                    <a:pt x="3669" y="2828"/>
                    <a:pt x="3671" y="2822"/>
                    <a:pt x="3674" y="2817"/>
                  </a:cubicBezTo>
                  <a:cubicBezTo>
                    <a:pt x="3677" y="2811"/>
                    <a:pt x="3679" y="2805"/>
                    <a:pt x="3681" y="2799"/>
                  </a:cubicBezTo>
                  <a:cubicBezTo>
                    <a:pt x="3685" y="2791"/>
                    <a:pt x="3688" y="2782"/>
                    <a:pt x="3691" y="2773"/>
                  </a:cubicBezTo>
                  <a:cubicBezTo>
                    <a:pt x="3692" y="2767"/>
                    <a:pt x="3694" y="2761"/>
                    <a:pt x="3696" y="2755"/>
                  </a:cubicBezTo>
                  <a:cubicBezTo>
                    <a:pt x="3700" y="2740"/>
                    <a:pt x="3703" y="2724"/>
                    <a:pt x="3705" y="2708"/>
                  </a:cubicBezTo>
                  <a:cubicBezTo>
                    <a:pt x="3707" y="2692"/>
                    <a:pt x="3708" y="2676"/>
                    <a:pt x="3708" y="2659"/>
                  </a:cubicBezTo>
                  <a:cubicBezTo>
                    <a:pt x="3708" y="0"/>
                    <a:pt x="3708" y="0"/>
                    <a:pt x="3708" y="0"/>
                  </a:cubicBezTo>
                  <a:cubicBezTo>
                    <a:pt x="3548" y="0"/>
                    <a:pt x="3548" y="0"/>
                    <a:pt x="3548" y="0"/>
                  </a:cubicBezTo>
                  <a:cubicBezTo>
                    <a:pt x="3548" y="2659"/>
                    <a:pt x="3548" y="2659"/>
                    <a:pt x="3548" y="2659"/>
                  </a:cubicBezTo>
                  <a:cubicBezTo>
                    <a:pt x="3548" y="2782"/>
                    <a:pt x="3448" y="2882"/>
                    <a:pt x="3326" y="2882"/>
                  </a:cubicBezTo>
                  <a:cubicBezTo>
                    <a:pt x="2712" y="2882"/>
                    <a:pt x="2712" y="2882"/>
                    <a:pt x="2712" y="2882"/>
                  </a:cubicBezTo>
                  <a:cubicBezTo>
                    <a:pt x="2712" y="2882"/>
                    <a:pt x="2720" y="2576"/>
                    <a:pt x="2688" y="2392"/>
                  </a:cubicBezTo>
                  <a:cubicBezTo>
                    <a:pt x="2672" y="2298"/>
                    <a:pt x="2643" y="2206"/>
                    <a:pt x="2605" y="2118"/>
                  </a:cubicBezTo>
                  <a:cubicBezTo>
                    <a:pt x="2537" y="1956"/>
                    <a:pt x="2439" y="1811"/>
                    <a:pt x="2315" y="1687"/>
                  </a:cubicBezTo>
                  <a:cubicBezTo>
                    <a:pt x="2191" y="1563"/>
                    <a:pt x="2046" y="1465"/>
                    <a:pt x="1884" y="1397"/>
                  </a:cubicBezTo>
                  <a:cubicBezTo>
                    <a:pt x="1717" y="1326"/>
                    <a:pt x="1539" y="1290"/>
                    <a:pt x="1356" y="1290"/>
                  </a:cubicBezTo>
                  <a:cubicBezTo>
                    <a:pt x="1174" y="1290"/>
                    <a:pt x="996" y="1326"/>
                    <a:pt x="828" y="1397"/>
                  </a:cubicBezTo>
                  <a:cubicBezTo>
                    <a:pt x="667" y="1465"/>
                    <a:pt x="522" y="1563"/>
                    <a:pt x="398" y="1687"/>
                  </a:cubicBezTo>
                  <a:cubicBezTo>
                    <a:pt x="273" y="1811"/>
                    <a:pt x="176" y="1956"/>
                    <a:pt x="107" y="2118"/>
                  </a:cubicBezTo>
                  <a:cubicBezTo>
                    <a:pt x="36" y="2285"/>
                    <a:pt x="0" y="2463"/>
                    <a:pt x="0" y="2646"/>
                  </a:cubicBezTo>
                  <a:cubicBezTo>
                    <a:pt x="0" y="2829"/>
                    <a:pt x="36" y="3006"/>
                    <a:pt x="107" y="3174"/>
                  </a:cubicBezTo>
                  <a:cubicBezTo>
                    <a:pt x="176" y="3335"/>
                    <a:pt x="273" y="3480"/>
                    <a:pt x="398" y="3604"/>
                  </a:cubicBezTo>
                  <a:cubicBezTo>
                    <a:pt x="522" y="3729"/>
                    <a:pt x="667" y="3827"/>
                    <a:pt x="828" y="3895"/>
                  </a:cubicBezTo>
                  <a:cubicBezTo>
                    <a:pt x="996" y="3966"/>
                    <a:pt x="1174" y="4002"/>
                    <a:pt x="1356" y="4002"/>
                  </a:cubicBezTo>
                  <a:cubicBezTo>
                    <a:pt x="1592" y="4002"/>
                    <a:pt x="1592" y="4002"/>
                    <a:pt x="1592" y="4002"/>
                  </a:cubicBezTo>
                  <a:cubicBezTo>
                    <a:pt x="1592" y="5636"/>
                    <a:pt x="1592" y="5636"/>
                    <a:pt x="1592" y="5636"/>
                  </a:cubicBezTo>
                  <a:cubicBezTo>
                    <a:pt x="1592" y="5912"/>
                    <a:pt x="1647" y="6181"/>
                    <a:pt x="1753" y="6434"/>
                  </a:cubicBezTo>
                  <a:cubicBezTo>
                    <a:pt x="1857" y="6678"/>
                    <a:pt x="2004" y="6897"/>
                    <a:pt x="2192" y="7085"/>
                  </a:cubicBezTo>
                  <a:cubicBezTo>
                    <a:pt x="2380" y="7273"/>
                    <a:pt x="2599" y="7420"/>
                    <a:pt x="2843" y="7523"/>
                  </a:cubicBezTo>
                  <a:cubicBezTo>
                    <a:pt x="3068" y="7618"/>
                    <a:pt x="3304" y="7672"/>
                    <a:pt x="3548" y="7683"/>
                  </a:cubicBezTo>
                  <a:cubicBezTo>
                    <a:pt x="3548" y="11200"/>
                    <a:pt x="3548" y="11200"/>
                    <a:pt x="3548" y="11200"/>
                  </a:cubicBezTo>
                  <a:lnTo>
                    <a:pt x="3708" y="11200"/>
                  </a:lnTo>
                  <a:close/>
                </a:path>
              </a:pathLst>
            </a:custGeom>
            <a:solidFill>
              <a:schemeClr val="bg2">
                <a:lumMod val="75000"/>
              </a:schemeClr>
            </a:solidFill>
            <a:ln>
              <a:noFill/>
            </a:ln>
          </p:spPr>
          <p:txBody>
            <a:bodyPr vert="horz" wrap="square" lIns="45720" tIns="22860" rIns="45720" bIns="22860" numCol="1" anchor="t" anchorCtr="0" compatLnSpc="1">
              <a:prstTxWarp prst="textNoShape">
                <a:avLst/>
              </a:prstTxWarp>
            </a:bodyPr>
            <a:lstStyle/>
            <a:p>
              <a:endParaRPr lang="en-US" sz="900" dirty="0"/>
            </a:p>
          </p:txBody>
        </p:sp>
        <p:grpSp>
          <p:nvGrpSpPr>
            <p:cNvPr id="112" name="Grupo 111"/>
            <p:cNvGrpSpPr/>
            <p:nvPr/>
          </p:nvGrpSpPr>
          <p:grpSpPr>
            <a:xfrm>
              <a:off x="24723725" y="482600"/>
              <a:ext cx="7153276" cy="10645776"/>
              <a:chOff x="24723725" y="482600"/>
              <a:chExt cx="7153276" cy="10645776"/>
            </a:xfrm>
          </p:grpSpPr>
          <p:sp>
            <p:nvSpPr>
              <p:cNvPr id="38" name="Freeform 5"/>
              <p:cNvSpPr>
                <a:spLocks noEditPoints="1"/>
              </p:cNvSpPr>
              <p:nvPr/>
            </p:nvSpPr>
            <p:spPr bwMode="auto">
              <a:xfrm>
                <a:off x="24723725" y="482600"/>
                <a:ext cx="7000875" cy="10645776"/>
              </a:xfrm>
              <a:custGeom>
                <a:avLst/>
                <a:gdLst>
                  <a:gd name="T0" fmla="*/ 6792 w 7349"/>
                  <a:gd name="T1" fmla="*/ 4280 h 11200"/>
                  <a:gd name="T2" fmla="*/ 5448 w 7349"/>
                  <a:gd name="T3" fmla="*/ 3723 h 11200"/>
                  <a:gd name="T4" fmla="*/ 4105 w 7349"/>
                  <a:gd name="T5" fmla="*/ 4280 h 11200"/>
                  <a:gd name="T6" fmla="*/ 3548 w 7349"/>
                  <a:gd name="T7" fmla="*/ 5624 h 11200"/>
                  <a:gd name="T8" fmla="*/ 3481 w 7349"/>
                  <a:gd name="T9" fmla="*/ 6725 h 11200"/>
                  <a:gd name="T10" fmla="*/ 2392 w 7349"/>
                  <a:gd name="T11" fmla="*/ 5636 h 11200"/>
                  <a:gd name="T12" fmla="*/ 3166 w 7349"/>
                  <a:gd name="T13" fmla="*/ 3842 h 11200"/>
                  <a:gd name="T14" fmla="*/ 4002 w 7349"/>
                  <a:gd name="T15" fmla="*/ 3495 h 11200"/>
                  <a:gd name="T16" fmla="*/ 4348 w 7349"/>
                  <a:gd name="T17" fmla="*/ 2659 h 11200"/>
                  <a:gd name="T18" fmla="*/ 3548 w 7349"/>
                  <a:gd name="T19" fmla="*/ 0 h 11200"/>
                  <a:gd name="T20" fmla="*/ 3166 w 7349"/>
                  <a:gd name="T21" fmla="*/ 3042 h 11200"/>
                  <a:gd name="T22" fmla="*/ 2392 w 7349"/>
                  <a:gd name="T23" fmla="*/ 2552 h 11200"/>
                  <a:gd name="T24" fmla="*/ 2298 w 7349"/>
                  <a:gd name="T25" fmla="*/ 2180 h 11200"/>
                  <a:gd name="T26" fmla="*/ 1662 w 7349"/>
                  <a:gd name="T27" fmla="*/ 1544 h 11200"/>
                  <a:gd name="T28" fmla="*/ 731 w 7349"/>
                  <a:gd name="T29" fmla="*/ 1544 h 11200"/>
                  <a:gd name="T30" fmla="*/ 95 w 7349"/>
                  <a:gd name="T31" fmla="*/ 2180 h 11200"/>
                  <a:gd name="T32" fmla="*/ 95 w 7349"/>
                  <a:gd name="T33" fmla="*/ 3111 h 11200"/>
                  <a:gd name="T34" fmla="*/ 731 w 7349"/>
                  <a:gd name="T35" fmla="*/ 3747 h 11200"/>
                  <a:gd name="T36" fmla="*/ 1592 w 7349"/>
                  <a:gd name="T37" fmla="*/ 3842 h 11200"/>
                  <a:gd name="T38" fmla="*/ 1741 w 7349"/>
                  <a:gd name="T39" fmla="*/ 6371 h 11200"/>
                  <a:gd name="T40" fmla="*/ 2746 w 7349"/>
                  <a:gd name="T41" fmla="*/ 7376 h 11200"/>
                  <a:gd name="T42" fmla="*/ 3548 w 7349"/>
                  <a:gd name="T43" fmla="*/ 7525 h 11200"/>
                  <a:gd name="T44" fmla="*/ 4348 w 7349"/>
                  <a:gd name="T45" fmla="*/ 11200 h 11200"/>
                  <a:gd name="T46" fmla="*/ 5448 w 7349"/>
                  <a:gd name="T47" fmla="*/ 7525 h 11200"/>
                  <a:gd name="T48" fmla="*/ 6792 w 7349"/>
                  <a:gd name="T49" fmla="*/ 6968 h 11200"/>
                  <a:gd name="T50" fmla="*/ 7349 w 7349"/>
                  <a:gd name="T51" fmla="*/ 5624 h 11200"/>
                  <a:gd name="T52" fmla="*/ 1196 w 7349"/>
                  <a:gd name="T53" fmla="*/ 3042 h 11200"/>
                  <a:gd name="T54" fmla="*/ 1196 w 7349"/>
                  <a:gd name="T55" fmla="*/ 2250 h 11200"/>
                  <a:gd name="T56" fmla="*/ 1592 w 7349"/>
                  <a:gd name="T57" fmla="*/ 3042 h 11200"/>
                  <a:gd name="T58" fmla="*/ 6227 w 7349"/>
                  <a:gd name="T59" fmla="*/ 6402 h 11200"/>
                  <a:gd name="T60" fmla="*/ 4348 w 7349"/>
                  <a:gd name="T61" fmla="*/ 6725 h 11200"/>
                  <a:gd name="T62" fmla="*/ 4670 w 7349"/>
                  <a:gd name="T63" fmla="*/ 4846 h 11200"/>
                  <a:gd name="T64" fmla="*/ 6227 w 7349"/>
                  <a:gd name="T65" fmla="*/ 4846 h 11200"/>
                  <a:gd name="T66" fmla="*/ 6227 w 7349"/>
                  <a:gd name="T67" fmla="*/ 6402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349" h="11200">
                    <a:moveTo>
                      <a:pt x="7200" y="4884"/>
                    </a:moveTo>
                    <a:cubicBezTo>
                      <a:pt x="7104" y="4658"/>
                      <a:pt x="6967" y="4454"/>
                      <a:pt x="6792" y="4280"/>
                    </a:cubicBezTo>
                    <a:cubicBezTo>
                      <a:pt x="6618" y="4106"/>
                      <a:pt x="6415" y="3969"/>
                      <a:pt x="6188" y="3873"/>
                    </a:cubicBezTo>
                    <a:cubicBezTo>
                      <a:pt x="5954" y="3774"/>
                      <a:pt x="5705" y="3723"/>
                      <a:pt x="5448" y="3723"/>
                    </a:cubicBezTo>
                    <a:cubicBezTo>
                      <a:pt x="5192" y="3723"/>
                      <a:pt x="4943" y="3774"/>
                      <a:pt x="4709" y="3873"/>
                    </a:cubicBezTo>
                    <a:cubicBezTo>
                      <a:pt x="4482" y="3969"/>
                      <a:pt x="4279" y="4106"/>
                      <a:pt x="4105" y="4280"/>
                    </a:cubicBezTo>
                    <a:cubicBezTo>
                      <a:pt x="3930" y="4454"/>
                      <a:pt x="3793" y="4658"/>
                      <a:pt x="3697" y="4884"/>
                    </a:cubicBezTo>
                    <a:cubicBezTo>
                      <a:pt x="3598" y="5119"/>
                      <a:pt x="3548" y="5368"/>
                      <a:pt x="3548" y="5624"/>
                    </a:cubicBezTo>
                    <a:cubicBezTo>
                      <a:pt x="3548" y="6725"/>
                      <a:pt x="3548" y="6725"/>
                      <a:pt x="3548" y="6725"/>
                    </a:cubicBezTo>
                    <a:cubicBezTo>
                      <a:pt x="3481" y="6725"/>
                      <a:pt x="3481" y="6725"/>
                      <a:pt x="3481" y="6725"/>
                    </a:cubicBezTo>
                    <a:cubicBezTo>
                      <a:pt x="3190" y="6725"/>
                      <a:pt x="2917" y="6611"/>
                      <a:pt x="2711" y="6406"/>
                    </a:cubicBezTo>
                    <a:cubicBezTo>
                      <a:pt x="2505" y="6200"/>
                      <a:pt x="2392" y="5927"/>
                      <a:pt x="2392" y="5636"/>
                    </a:cubicBezTo>
                    <a:cubicBezTo>
                      <a:pt x="2392" y="3842"/>
                      <a:pt x="2392" y="3842"/>
                      <a:pt x="2392" y="3842"/>
                    </a:cubicBezTo>
                    <a:cubicBezTo>
                      <a:pt x="3166" y="3842"/>
                      <a:pt x="3166" y="3842"/>
                      <a:pt x="3166" y="3842"/>
                    </a:cubicBezTo>
                    <a:cubicBezTo>
                      <a:pt x="3325" y="3842"/>
                      <a:pt x="3480" y="3810"/>
                      <a:pt x="3626" y="3749"/>
                    </a:cubicBezTo>
                    <a:cubicBezTo>
                      <a:pt x="3767" y="3689"/>
                      <a:pt x="3893" y="3604"/>
                      <a:pt x="4002" y="3495"/>
                    </a:cubicBezTo>
                    <a:cubicBezTo>
                      <a:pt x="4110" y="3387"/>
                      <a:pt x="4195" y="3261"/>
                      <a:pt x="4255" y="3120"/>
                    </a:cubicBezTo>
                    <a:cubicBezTo>
                      <a:pt x="4317" y="2974"/>
                      <a:pt x="4348" y="2819"/>
                      <a:pt x="4348" y="2659"/>
                    </a:cubicBezTo>
                    <a:cubicBezTo>
                      <a:pt x="4348" y="0"/>
                      <a:pt x="4348" y="0"/>
                      <a:pt x="4348" y="0"/>
                    </a:cubicBezTo>
                    <a:cubicBezTo>
                      <a:pt x="3548" y="0"/>
                      <a:pt x="3548" y="0"/>
                      <a:pt x="3548" y="0"/>
                    </a:cubicBezTo>
                    <a:cubicBezTo>
                      <a:pt x="3548" y="2659"/>
                      <a:pt x="3548" y="2659"/>
                      <a:pt x="3548" y="2659"/>
                    </a:cubicBezTo>
                    <a:cubicBezTo>
                      <a:pt x="3548" y="2870"/>
                      <a:pt x="3376" y="3042"/>
                      <a:pt x="3166" y="3042"/>
                    </a:cubicBezTo>
                    <a:cubicBezTo>
                      <a:pt x="2392" y="3042"/>
                      <a:pt x="2392" y="3042"/>
                      <a:pt x="2392" y="3042"/>
                    </a:cubicBezTo>
                    <a:cubicBezTo>
                      <a:pt x="2392" y="2552"/>
                      <a:pt x="2392" y="2552"/>
                      <a:pt x="2392" y="2552"/>
                    </a:cubicBezTo>
                    <a:cubicBezTo>
                      <a:pt x="2389" y="2552"/>
                      <a:pt x="2389" y="2552"/>
                      <a:pt x="2389" y="2552"/>
                    </a:cubicBezTo>
                    <a:cubicBezTo>
                      <a:pt x="2379" y="2423"/>
                      <a:pt x="2348" y="2299"/>
                      <a:pt x="2298" y="2180"/>
                    </a:cubicBezTo>
                    <a:cubicBezTo>
                      <a:pt x="2238" y="2038"/>
                      <a:pt x="2152" y="1910"/>
                      <a:pt x="2042" y="1800"/>
                    </a:cubicBezTo>
                    <a:cubicBezTo>
                      <a:pt x="1932" y="1690"/>
                      <a:pt x="1804" y="1604"/>
                      <a:pt x="1662" y="1544"/>
                    </a:cubicBezTo>
                    <a:cubicBezTo>
                      <a:pt x="1514" y="1481"/>
                      <a:pt x="1358" y="1450"/>
                      <a:pt x="1196" y="1450"/>
                    </a:cubicBezTo>
                    <a:cubicBezTo>
                      <a:pt x="1035" y="1450"/>
                      <a:pt x="878" y="1481"/>
                      <a:pt x="731" y="1544"/>
                    </a:cubicBezTo>
                    <a:cubicBezTo>
                      <a:pt x="588" y="1604"/>
                      <a:pt x="460" y="1690"/>
                      <a:pt x="351" y="1800"/>
                    </a:cubicBezTo>
                    <a:cubicBezTo>
                      <a:pt x="241" y="1910"/>
                      <a:pt x="155" y="2038"/>
                      <a:pt x="95" y="2180"/>
                    </a:cubicBezTo>
                    <a:cubicBezTo>
                      <a:pt x="32" y="2328"/>
                      <a:pt x="0" y="2484"/>
                      <a:pt x="0" y="2646"/>
                    </a:cubicBezTo>
                    <a:cubicBezTo>
                      <a:pt x="0" y="2807"/>
                      <a:pt x="32" y="2964"/>
                      <a:pt x="95" y="3111"/>
                    </a:cubicBezTo>
                    <a:cubicBezTo>
                      <a:pt x="155" y="3254"/>
                      <a:pt x="241" y="3382"/>
                      <a:pt x="351" y="3491"/>
                    </a:cubicBezTo>
                    <a:cubicBezTo>
                      <a:pt x="460" y="3601"/>
                      <a:pt x="588" y="3687"/>
                      <a:pt x="731" y="3747"/>
                    </a:cubicBezTo>
                    <a:cubicBezTo>
                      <a:pt x="878" y="3810"/>
                      <a:pt x="1035" y="3842"/>
                      <a:pt x="1196" y="3842"/>
                    </a:cubicBezTo>
                    <a:cubicBezTo>
                      <a:pt x="1592" y="3842"/>
                      <a:pt x="1592" y="3842"/>
                      <a:pt x="1592" y="3842"/>
                    </a:cubicBezTo>
                    <a:cubicBezTo>
                      <a:pt x="1592" y="5636"/>
                      <a:pt x="1592" y="5636"/>
                      <a:pt x="1592" y="5636"/>
                    </a:cubicBezTo>
                    <a:cubicBezTo>
                      <a:pt x="1592" y="5891"/>
                      <a:pt x="1642" y="6138"/>
                      <a:pt x="1741" y="6371"/>
                    </a:cubicBezTo>
                    <a:cubicBezTo>
                      <a:pt x="1836" y="6596"/>
                      <a:pt x="1972" y="6798"/>
                      <a:pt x="2145" y="6972"/>
                    </a:cubicBezTo>
                    <a:cubicBezTo>
                      <a:pt x="2319" y="7145"/>
                      <a:pt x="2521" y="7281"/>
                      <a:pt x="2746" y="7376"/>
                    </a:cubicBezTo>
                    <a:cubicBezTo>
                      <a:pt x="2979" y="7475"/>
                      <a:pt x="3226" y="7525"/>
                      <a:pt x="3481" y="7525"/>
                    </a:cubicBezTo>
                    <a:cubicBezTo>
                      <a:pt x="3548" y="7525"/>
                      <a:pt x="3548" y="7525"/>
                      <a:pt x="3548" y="7525"/>
                    </a:cubicBezTo>
                    <a:cubicBezTo>
                      <a:pt x="3548" y="11200"/>
                      <a:pt x="3548" y="11200"/>
                      <a:pt x="3548" y="11200"/>
                    </a:cubicBezTo>
                    <a:cubicBezTo>
                      <a:pt x="4348" y="11200"/>
                      <a:pt x="4348" y="11200"/>
                      <a:pt x="4348" y="11200"/>
                    </a:cubicBezTo>
                    <a:cubicBezTo>
                      <a:pt x="4348" y="7525"/>
                      <a:pt x="4348" y="7525"/>
                      <a:pt x="4348" y="7525"/>
                    </a:cubicBezTo>
                    <a:cubicBezTo>
                      <a:pt x="5448" y="7525"/>
                      <a:pt x="5448" y="7525"/>
                      <a:pt x="5448" y="7525"/>
                    </a:cubicBezTo>
                    <a:cubicBezTo>
                      <a:pt x="5705" y="7525"/>
                      <a:pt x="5954" y="7474"/>
                      <a:pt x="6188" y="7375"/>
                    </a:cubicBezTo>
                    <a:cubicBezTo>
                      <a:pt x="6415" y="7279"/>
                      <a:pt x="6618" y="7142"/>
                      <a:pt x="6792" y="6968"/>
                    </a:cubicBezTo>
                    <a:cubicBezTo>
                      <a:pt x="6967" y="6794"/>
                      <a:pt x="7104" y="6590"/>
                      <a:pt x="7200" y="6364"/>
                    </a:cubicBezTo>
                    <a:cubicBezTo>
                      <a:pt x="7299" y="6129"/>
                      <a:pt x="7349" y="5880"/>
                      <a:pt x="7349" y="5624"/>
                    </a:cubicBezTo>
                    <a:cubicBezTo>
                      <a:pt x="7349" y="5368"/>
                      <a:pt x="7299" y="5119"/>
                      <a:pt x="7200" y="4884"/>
                    </a:cubicBezTo>
                    <a:close/>
                    <a:moveTo>
                      <a:pt x="1196" y="3042"/>
                    </a:moveTo>
                    <a:cubicBezTo>
                      <a:pt x="978" y="3042"/>
                      <a:pt x="800" y="2864"/>
                      <a:pt x="800" y="2646"/>
                    </a:cubicBezTo>
                    <a:cubicBezTo>
                      <a:pt x="800" y="2427"/>
                      <a:pt x="978" y="2250"/>
                      <a:pt x="1196" y="2250"/>
                    </a:cubicBezTo>
                    <a:cubicBezTo>
                      <a:pt x="1415" y="2250"/>
                      <a:pt x="1592" y="2427"/>
                      <a:pt x="1592" y="2646"/>
                    </a:cubicBezTo>
                    <a:cubicBezTo>
                      <a:pt x="1592" y="3042"/>
                      <a:pt x="1592" y="3042"/>
                      <a:pt x="1592" y="3042"/>
                    </a:cubicBezTo>
                    <a:lnTo>
                      <a:pt x="1196" y="3042"/>
                    </a:lnTo>
                    <a:close/>
                    <a:moveTo>
                      <a:pt x="6227" y="6402"/>
                    </a:moveTo>
                    <a:cubicBezTo>
                      <a:pt x="6019" y="6610"/>
                      <a:pt x="5742" y="6725"/>
                      <a:pt x="5448" y="6725"/>
                    </a:cubicBezTo>
                    <a:cubicBezTo>
                      <a:pt x="4348" y="6725"/>
                      <a:pt x="4348" y="6725"/>
                      <a:pt x="4348" y="6725"/>
                    </a:cubicBezTo>
                    <a:cubicBezTo>
                      <a:pt x="4348" y="5624"/>
                      <a:pt x="4348" y="5624"/>
                      <a:pt x="4348" y="5624"/>
                    </a:cubicBezTo>
                    <a:cubicBezTo>
                      <a:pt x="4348" y="5330"/>
                      <a:pt x="4462" y="5054"/>
                      <a:pt x="4670" y="4846"/>
                    </a:cubicBezTo>
                    <a:cubicBezTo>
                      <a:pt x="4878" y="4638"/>
                      <a:pt x="5154" y="4523"/>
                      <a:pt x="5448" y="4523"/>
                    </a:cubicBezTo>
                    <a:cubicBezTo>
                      <a:pt x="5742" y="4523"/>
                      <a:pt x="6019" y="4638"/>
                      <a:pt x="6227" y="4846"/>
                    </a:cubicBezTo>
                    <a:cubicBezTo>
                      <a:pt x="6435" y="5054"/>
                      <a:pt x="6549" y="5330"/>
                      <a:pt x="6549" y="5624"/>
                    </a:cubicBezTo>
                    <a:cubicBezTo>
                      <a:pt x="6549" y="5918"/>
                      <a:pt x="6435" y="6194"/>
                      <a:pt x="6227" y="6402"/>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44" name="Freeform 7"/>
              <p:cNvSpPr>
                <a:spLocks noEditPoints="1"/>
              </p:cNvSpPr>
              <p:nvPr/>
            </p:nvSpPr>
            <p:spPr bwMode="auto">
              <a:xfrm>
                <a:off x="25485725" y="2620963"/>
                <a:ext cx="754063" cy="752475"/>
              </a:xfrm>
              <a:custGeom>
                <a:avLst/>
                <a:gdLst>
                  <a:gd name="T0" fmla="*/ 396 w 792"/>
                  <a:gd name="T1" fmla="*/ 0 h 792"/>
                  <a:gd name="T2" fmla="*/ 0 w 792"/>
                  <a:gd name="T3" fmla="*/ 396 h 792"/>
                  <a:gd name="T4" fmla="*/ 225 w 792"/>
                  <a:gd name="T5" fmla="*/ 753 h 792"/>
                  <a:gd name="T6" fmla="*/ 236 w 792"/>
                  <a:gd name="T7" fmla="*/ 758 h 792"/>
                  <a:gd name="T8" fmla="*/ 244 w 792"/>
                  <a:gd name="T9" fmla="*/ 761 h 792"/>
                  <a:gd name="T10" fmla="*/ 268 w 792"/>
                  <a:gd name="T11" fmla="*/ 770 h 792"/>
                  <a:gd name="T12" fmla="*/ 269 w 792"/>
                  <a:gd name="T13" fmla="*/ 771 h 792"/>
                  <a:gd name="T14" fmla="*/ 396 w 792"/>
                  <a:gd name="T15" fmla="*/ 792 h 792"/>
                  <a:gd name="T16" fmla="*/ 792 w 792"/>
                  <a:gd name="T17" fmla="*/ 792 h 792"/>
                  <a:gd name="T18" fmla="*/ 792 w 792"/>
                  <a:gd name="T19" fmla="*/ 396 h 792"/>
                  <a:gd name="T20" fmla="*/ 715 w 792"/>
                  <a:gd name="T21" fmla="*/ 161 h 792"/>
                  <a:gd name="T22" fmla="*/ 396 w 792"/>
                  <a:gd name="T23" fmla="*/ 0 h 792"/>
                  <a:gd name="T24" fmla="*/ 632 w 792"/>
                  <a:gd name="T25" fmla="*/ 632 h 792"/>
                  <a:gd name="T26" fmla="*/ 396 w 792"/>
                  <a:gd name="T27" fmla="*/ 632 h 792"/>
                  <a:gd name="T28" fmla="*/ 160 w 792"/>
                  <a:gd name="T29" fmla="*/ 396 h 792"/>
                  <a:gd name="T30" fmla="*/ 396 w 792"/>
                  <a:gd name="T31" fmla="*/ 160 h 792"/>
                  <a:gd name="T32" fmla="*/ 632 w 792"/>
                  <a:gd name="T33" fmla="*/ 396 h 792"/>
                  <a:gd name="T34" fmla="*/ 632 w 792"/>
                  <a:gd name="T35" fmla="*/ 63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2" h="792">
                    <a:moveTo>
                      <a:pt x="396" y="0"/>
                    </a:moveTo>
                    <a:cubicBezTo>
                      <a:pt x="178" y="0"/>
                      <a:pt x="0" y="177"/>
                      <a:pt x="0" y="396"/>
                    </a:cubicBezTo>
                    <a:cubicBezTo>
                      <a:pt x="0" y="553"/>
                      <a:pt x="92" y="688"/>
                      <a:pt x="225" y="753"/>
                    </a:cubicBezTo>
                    <a:cubicBezTo>
                      <a:pt x="229" y="754"/>
                      <a:pt x="232" y="756"/>
                      <a:pt x="236" y="758"/>
                    </a:cubicBezTo>
                    <a:cubicBezTo>
                      <a:pt x="239" y="759"/>
                      <a:pt x="241" y="760"/>
                      <a:pt x="244" y="761"/>
                    </a:cubicBezTo>
                    <a:cubicBezTo>
                      <a:pt x="252" y="764"/>
                      <a:pt x="260" y="767"/>
                      <a:pt x="268" y="770"/>
                    </a:cubicBezTo>
                    <a:cubicBezTo>
                      <a:pt x="268" y="770"/>
                      <a:pt x="269" y="771"/>
                      <a:pt x="269" y="771"/>
                    </a:cubicBezTo>
                    <a:cubicBezTo>
                      <a:pt x="309" y="784"/>
                      <a:pt x="352" y="792"/>
                      <a:pt x="396" y="792"/>
                    </a:cubicBezTo>
                    <a:cubicBezTo>
                      <a:pt x="792" y="792"/>
                      <a:pt x="792" y="792"/>
                      <a:pt x="792" y="792"/>
                    </a:cubicBezTo>
                    <a:cubicBezTo>
                      <a:pt x="792" y="396"/>
                      <a:pt x="792" y="396"/>
                      <a:pt x="792" y="396"/>
                    </a:cubicBezTo>
                    <a:cubicBezTo>
                      <a:pt x="792" y="308"/>
                      <a:pt x="764" y="227"/>
                      <a:pt x="715" y="161"/>
                    </a:cubicBezTo>
                    <a:cubicBezTo>
                      <a:pt x="643" y="63"/>
                      <a:pt x="527" y="0"/>
                      <a:pt x="396" y="0"/>
                    </a:cubicBezTo>
                    <a:close/>
                    <a:moveTo>
                      <a:pt x="632" y="632"/>
                    </a:moveTo>
                    <a:cubicBezTo>
                      <a:pt x="396" y="632"/>
                      <a:pt x="396" y="632"/>
                      <a:pt x="396" y="632"/>
                    </a:cubicBezTo>
                    <a:cubicBezTo>
                      <a:pt x="266" y="632"/>
                      <a:pt x="160" y="526"/>
                      <a:pt x="160" y="396"/>
                    </a:cubicBezTo>
                    <a:cubicBezTo>
                      <a:pt x="160" y="266"/>
                      <a:pt x="266" y="160"/>
                      <a:pt x="396" y="160"/>
                    </a:cubicBezTo>
                    <a:cubicBezTo>
                      <a:pt x="526" y="160"/>
                      <a:pt x="632" y="266"/>
                      <a:pt x="632" y="396"/>
                    </a:cubicBezTo>
                    <a:lnTo>
                      <a:pt x="632" y="632"/>
                    </a:lnTo>
                    <a:close/>
                  </a:path>
                </a:pathLst>
              </a:custGeom>
              <a:solidFill>
                <a:schemeClr val="bg2">
                  <a:lumMod val="75000"/>
                </a:schemeClr>
              </a:solidFill>
              <a:ln>
                <a:noFill/>
              </a:ln>
            </p:spPr>
            <p:txBody>
              <a:bodyPr vert="horz" wrap="square" lIns="45720" tIns="22860" rIns="45720" bIns="22860" numCol="1" anchor="t" anchorCtr="0" compatLnSpc="1">
                <a:prstTxWarp prst="textNoShape">
                  <a:avLst/>
                </a:prstTxWarp>
              </a:bodyPr>
              <a:lstStyle/>
              <a:p>
                <a:endParaRPr lang="en-US" sz="900" dirty="0"/>
              </a:p>
            </p:txBody>
          </p:sp>
          <p:sp>
            <p:nvSpPr>
              <p:cNvPr id="47" name="Freeform 8"/>
              <p:cNvSpPr>
                <a:spLocks/>
              </p:cNvSpPr>
              <p:nvPr/>
            </p:nvSpPr>
            <p:spPr bwMode="auto">
              <a:xfrm>
                <a:off x="27001788" y="482600"/>
                <a:ext cx="4875213" cy="10645776"/>
              </a:xfrm>
              <a:custGeom>
                <a:avLst/>
                <a:gdLst>
                  <a:gd name="T0" fmla="*/ 4514 w 5117"/>
                  <a:gd name="T1" fmla="*/ 4167 h 11200"/>
                  <a:gd name="T2" fmla="*/ 3056 w 5117"/>
                  <a:gd name="T3" fmla="*/ 3563 h 11200"/>
                  <a:gd name="T4" fmla="*/ 1599 w 5117"/>
                  <a:gd name="T5" fmla="*/ 4167 h 11200"/>
                  <a:gd name="T6" fmla="*/ 996 w 5117"/>
                  <a:gd name="T7" fmla="*/ 5624 h 11200"/>
                  <a:gd name="T8" fmla="*/ 432 w 5117"/>
                  <a:gd name="T9" fmla="*/ 6293 h 11200"/>
                  <a:gd name="T10" fmla="*/ 160 w 5117"/>
                  <a:gd name="T11" fmla="*/ 4002 h 11200"/>
                  <a:gd name="T12" fmla="*/ 1296 w 5117"/>
                  <a:gd name="T13" fmla="*/ 3896 h 11200"/>
                  <a:gd name="T14" fmla="*/ 2010 w 5117"/>
                  <a:gd name="T15" fmla="*/ 3182 h 11200"/>
                  <a:gd name="T16" fmla="*/ 2116 w 5117"/>
                  <a:gd name="T17" fmla="*/ 0 h 11200"/>
                  <a:gd name="T18" fmla="*/ 1956 w 5117"/>
                  <a:gd name="T19" fmla="*/ 2659 h 11200"/>
                  <a:gd name="T20" fmla="*/ 1851 w 5117"/>
                  <a:gd name="T21" fmla="*/ 3146 h 11200"/>
                  <a:gd name="T22" fmla="*/ 1722 w 5117"/>
                  <a:gd name="T23" fmla="*/ 3366 h 11200"/>
                  <a:gd name="T24" fmla="*/ 1234 w 5117"/>
                  <a:gd name="T25" fmla="*/ 3749 h 11200"/>
                  <a:gd name="T26" fmla="*/ 774 w 5117"/>
                  <a:gd name="T27" fmla="*/ 3842 h 11200"/>
                  <a:gd name="T28" fmla="*/ 0 w 5117"/>
                  <a:gd name="T29" fmla="*/ 5636 h 11200"/>
                  <a:gd name="T30" fmla="*/ 319 w 5117"/>
                  <a:gd name="T31" fmla="*/ 6406 h 11200"/>
                  <a:gd name="T32" fmla="*/ 557 w 5117"/>
                  <a:gd name="T33" fmla="*/ 6587 h 11200"/>
                  <a:gd name="T34" fmla="*/ 600 w 5117"/>
                  <a:gd name="T35" fmla="*/ 6609 h 11200"/>
                  <a:gd name="T36" fmla="*/ 686 w 5117"/>
                  <a:gd name="T37" fmla="*/ 6648 h 11200"/>
                  <a:gd name="T38" fmla="*/ 875 w 5117"/>
                  <a:gd name="T39" fmla="*/ 6704 h 11200"/>
                  <a:gd name="T40" fmla="*/ 1156 w 5117"/>
                  <a:gd name="T41" fmla="*/ 6725 h 11200"/>
                  <a:gd name="T42" fmla="*/ 1262 w 5117"/>
                  <a:gd name="T43" fmla="*/ 4995 h 11200"/>
                  <a:gd name="T44" fmla="*/ 1287 w 5117"/>
                  <a:gd name="T45" fmla="*/ 4928 h 11200"/>
                  <a:gd name="T46" fmla="*/ 1324 w 5117"/>
                  <a:gd name="T47" fmla="*/ 4842 h 11200"/>
                  <a:gd name="T48" fmla="*/ 1364 w 5117"/>
                  <a:gd name="T49" fmla="*/ 4759 h 11200"/>
                  <a:gd name="T50" fmla="*/ 1407 w 5117"/>
                  <a:gd name="T51" fmla="*/ 4679 h 11200"/>
                  <a:gd name="T52" fmla="*/ 2317 w 5117"/>
                  <a:gd name="T53" fmla="*/ 3873 h 11200"/>
                  <a:gd name="T54" fmla="*/ 2540 w 5117"/>
                  <a:gd name="T55" fmla="*/ 3794 h 11200"/>
                  <a:gd name="T56" fmla="*/ 2609 w 5117"/>
                  <a:gd name="T57" fmla="*/ 3776 h 11200"/>
                  <a:gd name="T58" fmla="*/ 2842 w 5117"/>
                  <a:gd name="T59" fmla="*/ 3735 h 11200"/>
                  <a:gd name="T60" fmla="*/ 3056 w 5117"/>
                  <a:gd name="T61" fmla="*/ 3723 h 11200"/>
                  <a:gd name="T62" fmla="*/ 3271 w 5117"/>
                  <a:gd name="T63" fmla="*/ 3735 h 11200"/>
                  <a:gd name="T64" fmla="*/ 3504 w 5117"/>
                  <a:gd name="T65" fmla="*/ 3776 h 11200"/>
                  <a:gd name="T66" fmla="*/ 3572 w 5117"/>
                  <a:gd name="T67" fmla="*/ 3794 h 11200"/>
                  <a:gd name="T68" fmla="*/ 3796 w 5117"/>
                  <a:gd name="T69" fmla="*/ 3873 h 11200"/>
                  <a:gd name="T70" fmla="*/ 4706 w 5117"/>
                  <a:gd name="T71" fmla="*/ 4679 h 11200"/>
                  <a:gd name="T72" fmla="*/ 4749 w 5117"/>
                  <a:gd name="T73" fmla="*/ 4759 h 11200"/>
                  <a:gd name="T74" fmla="*/ 4789 w 5117"/>
                  <a:gd name="T75" fmla="*/ 4842 h 11200"/>
                  <a:gd name="T76" fmla="*/ 4826 w 5117"/>
                  <a:gd name="T77" fmla="*/ 4928 h 11200"/>
                  <a:gd name="T78" fmla="*/ 4851 w 5117"/>
                  <a:gd name="T79" fmla="*/ 4995 h 11200"/>
                  <a:gd name="T80" fmla="*/ 4955 w 5117"/>
                  <a:gd name="T81" fmla="*/ 5720 h 11200"/>
                  <a:gd name="T82" fmla="*/ 4808 w 5117"/>
                  <a:gd name="T83" fmla="*/ 6364 h 11200"/>
                  <a:gd name="T84" fmla="*/ 4749 w 5117"/>
                  <a:gd name="T85" fmla="*/ 6489 h 11200"/>
                  <a:gd name="T86" fmla="*/ 4400 w 5117"/>
                  <a:gd name="T87" fmla="*/ 6968 h 11200"/>
                  <a:gd name="T88" fmla="*/ 4192 w 5117"/>
                  <a:gd name="T89" fmla="*/ 7148 h 11200"/>
                  <a:gd name="T90" fmla="*/ 3796 w 5117"/>
                  <a:gd name="T91" fmla="*/ 7375 h 11200"/>
                  <a:gd name="T92" fmla="*/ 1956 w 5117"/>
                  <a:gd name="T93" fmla="*/ 7525 h 11200"/>
                  <a:gd name="T94" fmla="*/ 2116 w 5117"/>
                  <a:gd name="T95" fmla="*/ 11200 h 11200"/>
                  <a:gd name="T96" fmla="*/ 3056 w 5117"/>
                  <a:gd name="T97" fmla="*/ 7685 h 11200"/>
                  <a:gd name="T98" fmla="*/ 4514 w 5117"/>
                  <a:gd name="T99" fmla="*/ 7081 h 11200"/>
                  <a:gd name="T100" fmla="*/ 5117 w 5117"/>
                  <a:gd name="T101" fmla="*/ 5624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17" h="11200">
                    <a:moveTo>
                      <a:pt x="4955" y="4822"/>
                    </a:moveTo>
                    <a:cubicBezTo>
                      <a:pt x="4851" y="4576"/>
                      <a:pt x="4703" y="4356"/>
                      <a:pt x="4514" y="4167"/>
                    </a:cubicBezTo>
                    <a:cubicBezTo>
                      <a:pt x="4324" y="3978"/>
                      <a:pt x="4104" y="3829"/>
                      <a:pt x="3859" y="3726"/>
                    </a:cubicBezTo>
                    <a:cubicBezTo>
                      <a:pt x="3604" y="3618"/>
                      <a:pt x="3334" y="3563"/>
                      <a:pt x="3056" y="3563"/>
                    </a:cubicBezTo>
                    <a:cubicBezTo>
                      <a:pt x="2779" y="3563"/>
                      <a:pt x="2509" y="3618"/>
                      <a:pt x="2254" y="3726"/>
                    </a:cubicBezTo>
                    <a:cubicBezTo>
                      <a:pt x="2009" y="3829"/>
                      <a:pt x="1788" y="3978"/>
                      <a:pt x="1599" y="4167"/>
                    </a:cubicBezTo>
                    <a:cubicBezTo>
                      <a:pt x="1410" y="4356"/>
                      <a:pt x="1262" y="4576"/>
                      <a:pt x="1158" y="4822"/>
                    </a:cubicBezTo>
                    <a:cubicBezTo>
                      <a:pt x="1050" y="5076"/>
                      <a:pt x="996" y="5346"/>
                      <a:pt x="996" y="5624"/>
                    </a:cubicBezTo>
                    <a:cubicBezTo>
                      <a:pt x="996" y="6560"/>
                      <a:pt x="996" y="6560"/>
                      <a:pt x="996" y="6560"/>
                    </a:cubicBezTo>
                    <a:cubicBezTo>
                      <a:pt x="783" y="6539"/>
                      <a:pt x="585" y="6446"/>
                      <a:pt x="432" y="6293"/>
                    </a:cubicBezTo>
                    <a:cubicBezTo>
                      <a:pt x="257" y="6117"/>
                      <a:pt x="160" y="5884"/>
                      <a:pt x="160" y="5636"/>
                    </a:cubicBezTo>
                    <a:cubicBezTo>
                      <a:pt x="160" y="4002"/>
                      <a:pt x="160" y="4002"/>
                      <a:pt x="160" y="4002"/>
                    </a:cubicBezTo>
                    <a:cubicBezTo>
                      <a:pt x="774" y="4002"/>
                      <a:pt x="774" y="4002"/>
                      <a:pt x="774" y="4002"/>
                    </a:cubicBezTo>
                    <a:cubicBezTo>
                      <a:pt x="955" y="4002"/>
                      <a:pt x="1130" y="3966"/>
                      <a:pt x="1296" y="3896"/>
                    </a:cubicBezTo>
                    <a:cubicBezTo>
                      <a:pt x="1456" y="3828"/>
                      <a:pt x="1600" y="3732"/>
                      <a:pt x="1723" y="3609"/>
                    </a:cubicBezTo>
                    <a:cubicBezTo>
                      <a:pt x="1846" y="3485"/>
                      <a:pt x="1942" y="3342"/>
                      <a:pt x="2010" y="3182"/>
                    </a:cubicBezTo>
                    <a:cubicBezTo>
                      <a:pt x="2080" y="3016"/>
                      <a:pt x="2116" y="2840"/>
                      <a:pt x="2116" y="2659"/>
                    </a:cubicBezTo>
                    <a:cubicBezTo>
                      <a:pt x="2116" y="0"/>
                      <a:pt x="2116" y="0"/>
                      <a:pt x="2116" y="0"/>
                    </a:cubicBezTo>
                    <a:cubicBezTo>
                      <a:pt x="1956" y="0"/>
                      <a:pt x="1956" y="0"/>
                      <a:pt x="1956" y="0"/>
                    </a:cubicBezTo>
                    <a:cubicBezTo>
                      <a:pt x="1956" y="2659"/>
                      <a:pt x="1956" y="2659"/>
                      <a:pt x="1956" y="2659"/>
                    </a:cubicBezTo>
                    <a:cubicBezTo>
                      <a:pt x="1956" y="2819"/>
                      <a:pt x="1925" y="2974"/>
                      <a:pt x="1863" y="3120"/>
                    </a:cubicBezTo>
                    <a:cubicBezTo>
                      <a:pt x="1859" y="3129"/>
                      <a:pt x="1855" y="3137"/>
                      <a:pt x="1851" y="3146"/>
                    </a:cubicBezTo>
                    <a:cubicBezTo>
                      <a:pt x="1820" y="3215"/>
                      <a:pt x="1782" y="3281"/>
                      <a:pt x="1738" y="3343"/>
                    </a:cubicBezTo>
                    <a:cubicBezTo>
                      <a:pt x="1733" y="3351"/>
                      <a:pt x="1727" y="3358"/>
                      <a:pt x="1722" y="3366"/>
                    </a:cubicBezTo>
                    <a:cubicBezTo>
                      <a:pt x="1688" y="3412"/>
                      <a:pt x="1650" y="3455"/>
                      <a:pt x="1610" y="3495"/>
                    </a:cubicBezTo>
                    <a:cubicBezTo>
                      <a:pt x="1501" y="3604"/>
                      <a:pt x="1375" y="3689"/>
                      <a:pt x="1234" y="3749"/>
                    </a:cubicBezTo>
                    <a:cubicBezTo>
                      <a:pt x="1225" y="3752"/>
                      <a:pt x="1216" y="3756"/>
                      <a:pt x="1206" y="3760"/>
                    </a:cubicBezTo>
                    <a:cubicBezTo>
                      <a:pt x="1069" y="3814"/>
                      <a:pt x="923" y="3842"/>
                      <a:pt x="774" y="3842"/>
                    </a:cubicBezTo>
                    <a:cubicBezTo>
                      <a:pt x="0" y="3842"/>
                      <a:pt x="0" y="3842"/>
                      <a:pt x="0" y="3842"/>
                    </a:cubicBezTo>
                    <a:cubicBezTo>
                      <a:pt x="0" y="5636"/>
                      <a:pt x="0" y="5636"/>
                      <a:pt x="0" y="5636"/>
                    </a:cubicBezTo>
                    <a:cubicBezTo>
                      <a:pt x="0" y="5809"/>
                      <a:pt x="40" y="5975"/>
                      <a:pt x="116" y="6125"/>
                    </a:cubicBezTo>
                    <a:cubicBezTo>
                      <a:pt x="167" y="6228"/>
                      <a:pt x="236" y="6322"/>
                      <a:pt x="319" y="6406"/>
                    </a:cubicBezTo>
                    <a:cubicBezTo>
                      <a:pt x="382" y="6469"/>
                      <a:pt x="451" y="6523"/>
                      <a:pt x="525" y="6568"/>
                    </a:cubicBezTo>
                    <a:cubicBezTo>
                      <a:pt x="536" y="6574"/>
                      <a:pt x="546" y="6581"/>
                      <a:pt x="557" y="6587"/>
                    </a:cubicBezTo>
                    <a:cubicBezTo>
                      <a:pt x="571" y="6594"/>
                      <a:pt x="584" y="6601"/>
                      <a:pt x="598" y="6608"/>
                    </a:cubicBezTo>
                    <a:cubicBezTo>
                      <a:pt x="599" y="6609"/>
                      <a:pt x="599" y="6609"/>
                      <a:pt x="600" y="6609"/>
                    </a:cubicBezTo>
                    <a:cubicBezTo>
                      <a:pt x="600" y="6609"/>
                      <a:pt x="601" y="6610"/>
                      <a:pt x="601" y="6610"/>
                    </a:cubicBezTo>
                    <a:cubicBezTo>
                      <a:pt x="629" y="6624"/>
                      <a:pt x="657" y="6636"/>
                      <a:pt x="686" y="6648"/>
                    </a:cubicBezTo>
                    <a:cubicBezTo>
                      <a:pt x="695" y="6651"/>
                      <a:pt x="703" y="6655"/>
                      <a:pt x="712" y="6658"/>
                    </a:cubicBezTo>
                    <a:cubicBezTo>
                      <a:pt x="765" y="6677"/>
                      <a:pt x="819" y="6693"/>
                      <a:pt x="875" y="6704"/>
                    </a:cubicBezTo>
                    <a:cubicBezTo>
                      <a:pt x="944" y="6718"/>
                      <a:pt x="1016" y="6725"/>
                      <a:pt x="1089" y="6725"/>
                    </a:cubicBezTo>
                    <a:cubicBezTo>
                      <a:pt x="1156" y="6725"/>
                      <a:pt x="1156" y="6725"/>
                      <a:pt x="1156" y="6725"/>
                    </a:cubicBezTo>
                    <a:cubicBezTo>
                      <a:pt x="1156" y="5624"/>
                      <a:pt x="1156" y="5624"/>
                      <a:pt x="1156" y="5624"/>
                    </a:cubicBezTo>
                    <a:cubicBezTo>
                      <a:pt x="1156" y="5408"/>
                      <a:pt x="1192" y="5197"/>
                      <a:pt x="1262" y="4995"/>
                    </a:cubicBezTo>
                    <a:cubicBezTo>
                      <a:pt x="1265" y="4988"/>
                      <a:pt x="1268" y="4980"/>
                      <a:pt x="1270" y="4973"/>
                    </a:cubicBezTo>
                    <a:cubicBezTo>
                      <a:pt x="1276" y="4958"/>
                      <a:pt x="1281" y="4943"/>
                      <a:pt x="1287" y="4928"/>
                    </a:cubicBezTo>
                    <a:cubicBezTo>
                      <a:pt x="1293" y="4913"/>
                      <a:pt x="1299" y="4899"/>
                      <a:pt x="1305" y="4884"/>
                    </a:cubicBezTo>
                    <a:cubicBezTo>
                      <a:pt x="1311" y="4870"/>
                      <a:pt x="1317" y="4856"/>
                      <a:pt x="1324" y="4842"/>
                    </a:cubicBezTo>
                    <a:cubicBezTo>
                      <a:pt x="1330" y="4828"/>
                      <a:pt x="1337" y="4814"/>
                      <a:pt x="1343" y="4800"/>
                    </a:cubicBezTo>
                    <a:cubicBezTo>
                      <a:pt x="1350" y="4787"/>
                      <a:pt x="1357" y="4773"/>
                      <a:pt x="1364" y="4759"/>
                    </a:cubicBezTo>
                    <a:cubicBezTo>
                      <a:pt x="1370" y="4746"/>
                      <a:pt x="1378" y="4732"/>
                      <a:pt x="1385" y="4719"/>
                    </a:cubicBezTo>
                    <a:cubicBezTo>
                      <a:pt x="1392" y="4705"/>
                      <a:pt x="1399" y="4692"/>
                      <a:pt x="1407" y="4679"/>
                    </a:cubicBezTo>
                    <a:cubicBezTo>
                      <a:pt x="1490" y="4534"/>
                      <a:pt x="1593" y="4400"/>
                      <a:pt x="1713" y="4280"/>
                    </a:cubicBezTo>
                    <a:cubicBezTo>
                      <a:pt x="1887" y="4106"/>
                      <a:pt x="2090" y="3969"/>
                      <a:pt x="2317" y="3873"/>
                    </a:cubicBezTo>
                    <a:cubicBezTo>
                      <a:pt x="2361" y="3854"/>
                      <a:pt x="2405" y="3837"/>
                      <a:pt x="2450" y="3822"/>
                    </a:cubicBezTo>
                    <a:cubicBezTo>
                      <a:pt x="2480" y="3812"/>
                      <a:pt x="2510" y="3803"/>
                      <a:pt x="2540" y="3794"/>
                    </a:cubicBezTo>
                    <a:cubicBezTo>
                      <a:pt x="2556" y="3790"/>
                      <a:pt x="2571" y="3786"/>
                      <a:pt x="2586" y="3782"/>
                    </a:cubicBezTo>
                    <a:cubicBezTo>
                      <a:pt x="2594" y="3780"/>
                      <a:pt x="2601" y="3778"/>
                      <a:pt x="2609" y="3776"/>
                    </a:cubicBezTo>
                    <a:cubicBezTo>
                      <a:pt x="2678" y="3760"/>
                      <a:pt x="2748" y="3747"/>
                      <a:pt x="2818" y="3738"/>
                    </a:cubicBezTo>
                    <a:cubicBezTo>
                      <a:pt x="2826" y="3737"/>
                      <a:pt x="2834" y="3736"/>
                      <a:pt x="2842" y="3735"/>
                    </a:cubicBezTo>
                    <a:cubicBezTo>
                      <a:pt x="2866" y="3733"/>
                      <a:pt x="2889" y="3730"/>
                      <a:pt x="2913" y="3729"/>
                    </a:cubicBezTo>
                    <a:cubicBezTo>
                      <a:pt x="2961" y="3725"/>
                      <a:pt x="3008" y="3723"/>
                      <a:pt x="3056" y="3723"/>
                    </a:cubicBezTo>
                    <a:cubicBezTo>
                      <a:pt x="3105" y="3723"/>
                      <a:pt x="3152" y="3725"/>
                      <a:pt x="3200" y="3729"/>
                    </a:cubicBezTo>
                    <a:cubicBezTo>
                      <a:pt x="3224" y="3730"/>
                      <a:pt x="3247" y="3733"/>
                      <a:pt x="3271" y="3735"/>
                    </a:cubicBezTo>
                    <a:cubicBezTo>
                      <a:pt x="3279" y="3736"/>
                      <a:pt x="3287" y="3737"/>
                      <a:pt x="3294" y="3738"/>
                    </a:cubicBezTo>
                    <a:cubicBezTo>
                      <a:pt x="3365" y="3747"/>
                      <a:pt x="3435" y="3760"/>
                      <a:pt x="3504" y="3776"/>
                    </a:cubicBezTo>
                    <a:cubicBezTo>
                      <a:pt x="3512" y="3778"/>
                      <a:pt x="3519" y="3780"/>
                      <a:pt x="3527" y="3782"/>
                    </a:cubicBezTo>
                    <a:cubicBezTo>
                      <a:pt x="3542" y="3786"/>
                      <a:pt x="3557" y="3790"/>
                      <a:pt x="3572" y="3794"/>
                    </a:cubicBezTo>
                    <a:cubicBezTo>
                      <a:pt x="3603" y="3803"/>
                      <a:pt x="3633" y="3812"/>
                      <a:pt x="3663" y="3822"/>
                    </a:cubicBezTo>
                    <a:cubicBezTo>
                      <a:pt x="3708" y="3837"/>
                      <a:pt x="3752" y="3854"/>
                      <a:pt x="3796" y="3873"/>
                    </a:cubicBezTo>
                    <a:cubicBezTo>
                      <a:pt x="4023" y="3969"/>
                      <a:pt x="4226" y="4106"/>
                      <a:pt x="4400" y="4280"/>
                    </a:cubicBezTo>
                    <a:cubicBezTo>
                      <a:pt x="4520" y="4400"/>
                      <a:pt x="4623" y="4534"/>
                      <a:pt x="4706" y="4679"/>
                    </a:cubicBezTo>
                    <a:cubicBezTo>
                      <a:pt x="4713" y="4692"/>
                      <a:pt x="4721" y="4705"/>
                      <a:pt x="4728" y="4719"/>
                    </a:cubicBezTo>
                    <a:cubicBezTo>
                      <a:pt x="4735" y="4732"/>
                      <a:pt x="4742" y="4746"/>
                      <a:pt x="4749" y="4759"/>
                    </a:cubicBezTo>
                    <a:cubicBezTo>
                      <a:pt x="4756" y="4773"/>
                      <a:pt x="4763" y="4787"/>
                      <a:pt x="4770" y="4800"/>
                    </a:cubicBezTo>
                    <a:cubicBezTo>
                      <a:pt x="4776" y="4814"/>
                      <a:pt x="4783" y="4828"/>
                      <a:pt x="4789" y="4842"/>
                    </a:cubicBezTo>
                    <a:cubicBezTo>
                      <a:pt x="4795" y="4856"/>
                      <a:pt x="4802" y="4870"/>
                      <a:pt x="4808" y="4884"/>
                    </a:cubicBezTo>
                    <a:cubicBezTo>
                      <a:pt x="4814" y="4899"/>
                      <a:pt x="4820" y="4913"/>
                      <a:pt x="4826" y="4928"/>
                    </a:cubicBezTo>
                    <a:cubicBezTo>
                      <a:pt x="4831" y="4943"/>
                      <a:pt x="4837" y="4958"/>
                      <a:pt x="4843" y="4973"/>
                    </a:cubicBezTo>
                    <a:cubicBezTo>
                      <a:pt x="4845" y="4980"/>
                      <a:pt x="4848" y="4988"/>
                      <a:pt x="4851" y="4995"/>
                    </a:cubicBezTo>
                    <a:cubicBezTo>
                      <a:pt x="4921" y="5197"/>
                      <a:pt x="4957" y="5408"/>
                      <a:pt x="4957" y="5624"/>
                    </a:cubicBezTo>
                    <a:cubicBezTo>
                      <a:pt x="4957" y="5656"/>
                      <a:pt x="4956" y="5688"/>
                      <a:pt x="4955" y="5720"/>
                    </a:cubicBezTo>
                    <a:cubicBezTo>
                      <a:pt x="4948" y="5863"/>
                      <a:pt x="4925" y="6003"/>
                      <a:pt x="4886" y="6140"/>
                    </a:cubicBezTo>
                    <a:cubicBezTo>
                      <a:pt x="4865" y="6216"/>
                      <a:pt x="4839" y="6291"/>
                      <a:pt x="4808" y="6364"/>
                    </a:cubicBezTo>
                    <a:cubicBezTo>
                      <a:pt x="4796" y="6392"/>
                      <a:pt x="4783" y="6420"/>
                      <a:pt x="4770" y="6448"/>
                    </a:cubicBezTo>
                    <a:cubicBezTo>
                      <a:pt x="4763" y="6462"/>
                      <a:pt x="4756" y="6475"/>
                      <a:pt x="4749" y="6489"/>
                    </a:cubicBezTo>
                    <a:cubicBezTo>
                      <a:pt x="4742" y="6502"/>
                      <a:pt x="4735" y="6516"/>
                      <a:pt x="4728" y="6529"/>
                    </a:cubicBezTo>
                    <a:cubicBezTo>
                      <a:pt x="4641" y="6690"/>
                      <a:pt x="4531" y="6837"/>
                      <a:pt x="4400" y="6968"/>
                    </a:cubicBezTo>
                    <a:cubicBezTo>
                      <a:pt x="4340" y="7028"/>
                      <a:pt x="4277" y="7083"/>
                      <a:pt x="4211" y="7134"/>
                    </a:cubicBezTo>
                    <a:cubicBezTo>
                      <a:pt x="4205" y="7139"/>
                      <a:pt x="4198" y="7144"/>
                      <a:pt x="4192" y="7148"/>
                    </a:cubicBezTo>
                    <a:cubicBezTo>
                      <a:pt x="4076" y="7235"/>
                      <a:pt x="3951" y="7308"/>
                      <a:pt x="3818" y="7366"/>
                    </a:cubicBezTo>
                    <a:cubicBezTo>
                      <a:pt x="3811" y="7369"/>
                      <a:pt x="3803" y="7372"/>
                      <a:pt x="3796" y="7375"/>
                    </a:cubicBezTo>
                    <a:cubicBezTo>
                      <a:pt x="3562" y="7474"/>
                      <a:pt x="3313" y="7525"/>
                      <a:pt x="3056" y="7525"/>
                    </a:cubicBezTo>
                    <a:cubicBezTo>
                      <a:pt x="1956" y="7525"/>
                      <a:pt x="1956" y="7525"/>
                      <a:pt x="1956" y="7525"/>
                    </a:cubicBezTo>
                    <a:cubicBezTo>
                      <a:pt x="1956" y="11200"/>
                      <a:pt x="1956" y="11200"/>
                      <a:pt x="1956" y="11200"/>
                    </a:cubicBezTo>
                    <a:cubicBezTo>
                      <a:pt x="2116" y="11200"/>
                      <a:pt x="2116" y="11200"/>
                      <a:pt x="2116" y="11200"/>
                    </a:cubicBezTo>
                    <a:cubicBezTo>
                      <a:pt x="2116" y="7685"/>
                      <a:pt x="2116" y="7685"/>
                      <a:pt x="2116" y="7685"/>
                    </a:cubicBezTo>
                    <a:cubicBezTo>
                      <a:pt x="3056" y="7685"/>
                      <a:pt x="3056" y="7685"/>
                      <a:pt x="3056" y="7685"/>
                    </a:cubicBezTo>
                    <a:cubicBezTo>
                      <a:pt x="3334" y="7685"/>
                      <a:pt x="3604" y="7630"/>
                      <a:pt x="3859" y="7523"/>
                    </a:cubicBezTo>
                    <a:cubicBezTo>
                      <a:pt x="4104" y="7419"/>
                      <a:pt x="4324" y="7270"/>
                      <a:pt x="4514" y="7081"/>
                    </a:cubicBezTo>
                    <a:cubicBezTo>
                      <a:pt x="4703" y="6892"/>
                      <a:pt x="4851" y="6672"/>
                      <a:pt x="4955" y="6426"/>
                    </a:cubicBezTo>
                    <a:cubicBezTo>
                      <a:pt x="5063" y="6172"/>
                      <a:pt x="5117" y="5902"/>
                      <a:pt x="5117" y="5624"/>
                    </a:cubicBezTo>
                    <a:cubicBezTo>
                      <a:pt x="5117" y="5346"/>
                      <a:pt x="5063" y="5076"/>
                      <a:pt x="4955" y="4822"/>
                    </a:cubicBezTo>
                    <a:close/>
                  </a:path>
                </a:pathLst>
              </a:custGeom>
              <a:solidFill>
                <a:schemeClr val="bg2">
                  <a:lumMod val="75000"/>
                </a:schemeClr>
              </a:solidFill>
              <a:ln>
                <a:noFill/>
              </a:ln>
            </p:spPr>
            <p:txBody>
              <a:bodyPr vert="horz" wrap="square" lIns="45720" tIns="22860" rIns="45720" bIns="22860" numCol="1" anchor="t" anchorCtr="0" compatLnSpc="1">
                <a:prstTxWarp prst="textNoShape">
                  <a:avLst/>
                </a:prstTxWarp>
              </a:bodyPr>
              <a:lstStyle/>
              <a:p>
                <a:endParaRPr lang="en-US" sz="900" dirty="0"/>
              </a:p>
            </p:txBody>
          </p:sp>
          <p:sp>
            <p:nvSpPr>
              <p:cNvPr id="50" name="Freeform 9"/>
              <p:cNvSpPr>
                <a:spLocks noEditPoints="1"/>
              </p:cNvSpPr>
              <p:nvPr/>
            </p:nvSpPr>
            <p:spPr bwMode="auto">
              <a:xfrm>
                <a:off x="28865513" y="4781550"/>
                <a:ext cx="2097088" cy="2092325"/>
              </a:xfrm>
              <a:custGeom>
                <a:avLst/>
                <a:gdLst>
                  <a:gd name="T0" fmla="*/ 322 w 2201"/>
                  <a:gd name="T1" fmla="*/ 323 h 2202"/>
                  <a:gd name="T2" fmla="*/ 12 w 2201"/>
                  <a:gd name="T3" fmla="*/ 938 h 2202"/>
                  <a:gd name="T4" fmla="*/ 0 w 2201"/>
                  <a:gd name="T5" fmla="*/ 1101 h 2202"/>
                  <a:gd name="T6" fmla="*/ 0 w 2201"/>
                  <a:gd name="T7" fmla="*/ 2202 h 2202"/>
                  <a:gd name="T8" fmla="*/ 1100 w 2201"/>
                  <a:gd name="T9" fmla="*/ 2202 h 2202"/>
                  <a:gd name="T10" fmla="*/ 1290 w 2201"/>
                  <a:gd name="T11" fmla="*/ 2185 h 2202"/>
                  <a:gd name="T12" fmla="*/ 1343 w 2201"/>
                  <a:gd name="T13" fmla="*/ 2175 h 2202"/>
                  <a:gd name="T14" fmla="*/ 1369 w 2201"/>
                  <a:gd name="T15" fmla="*/ 2169 h 2202"/>
                  <a:gd name="T16" fmla="*/ 1688 w 2201"/>
                  <a:gd name="T17" fmla="*/ 2032 h 2202"/>
                  <a:gd name="T18" fmla="*/ 1733 w 2201"/>
                  <a:gd name="T19" fmla="*/ 2002 h 2202"/>
                  <a:gd name="T20" fmla="*/ 1879 w 2201"/>
                  <a:gd name="T21" fmla="*/ 1879 h 2202"/>
                  <a:gd name="T22" fmla="*/ 2107 w 2201"/>
                  <a:gd name="T23" fmla="*/ 1547 h 2202"/>
                  <a:gd name="T24" fmla="*/ 2128 w 2201"/>
                  <a:gd name="T25" fmla="*/ 1498 h 2202"/>
                  <a:gd name="T26" fmla="*/ 2146 w 2201"/>
                  <a:gd name="T27" fmla="*/ 1447 h 2202"/>
                  <a:gd name="T28" fmla="*/ 2201 w 2201"/>
                  <a:gd name="T29" fmla="*/ 1101 h 2202"/>
                  <a:gd name="T30" fmla="*/ 2189 w 2201"/>
                  <a:gd name="T31" fmla="*/ 938 h 2202"/>
                  <a:gd name="T32" fmla="*/ 1879 w 2201"/>
                  <a:gd name="T33" fmla="*/ 323 h 2202"/>
                  <a:gd name="T34" fmla="*/ 1733 w 2201"/>
                  <a:gd name="T35" fmla="*/ 200 h 2202"/>
                  <a:gd name="T36" fmla="*/ 1688 w 2201"/>
                  <a:gd name="T37" fmla="*/ 170 h 2202"/>
                  <a:gd name="T38" fmla="*/ 1642 w 2201"/>
                  <a:gd name="T39" fmla="*/ 142 h 2202"/>
                  <a:gd name="T40" fmla="*/ 1619 w 2201"/>
                  <a:gd name="T41" fmla="*/ 129 h 2202"/>
                  <a:gd name="T42" fmla="*/ 1571 w 2201"/>
                  <a:gd name="T43" fmla="*/ 105 h 2202"/>
                  <a:gd name="T44" fmla="*/ 1522 w 2201"/>
                  <a:gd name="T45" fmla="*/ 84 h 2202"/>
                  <a:gd name="T46" fmla="*/ 1369 w 2201"/>
                  <a:gd name="T47" fmla="*/ 33 h 2202"/>
                  <a:gd name="T48" fmla="*/ 1100 w 2201"/>
                  <a:gd name="T49" fmla="*/ 0 h 2202"/>
                  <a:gd name="T50" fmla="*/ 832 w 2201"/>
                  <a:gd name="T51" fmla="*/ 33 h 2202"/>
                  <a:gd name="T52" fmla="*/ 679 w 2201"/>
                  <a:gd name="T53" fmla="*/ 84 h 2202"/>
                  <a:gd name="T54" fmla="*/ 630 w 2201"/>
                  <a:gd name="T55" fmla="*/ 105 h 2202"/>
                  <a:gd name="T56" fmla="*/ 582 w 2201"/>
                  <a:gd name="T57" fmla="*/ 129 h 2202"/>
                  <a:gd name="T58" fmla="*/ 559 w 2201"/>
                  <a:gd name="T59" fmla="*/ 142 h 2202"/>
                  <a:gd name="T60" fmla="*/ 513 w 2201"/>
                  <a:gd name="T61" fmla="*/ 170 h 2202"/>
                  <a:gd name="T62" fmla="*/ 468 w 2201"/>
                  <a:gd name="T63" fmla="*/ 200 h 2202"/>
                  <a:gd name="T64" fmla="*/ 322 w 2201"/>
                  <a:gd name="T65" fmla="*/ 323 h 2202"/>
                  <a:gd name="T66" fmla="*/ 1100 w 2201"/>
                  <a:gd name="T67" fmla="*/ 160 h 2202"/>
                  <a:gd name="T68" fmla="*/ 1766 w 2201"/>
                  <a:gd name="T69" fmla="*/ 436 h 2202"/>
                  <a:gd name="T70" fmla="*/ 2041 w 2201"/>
                  <a:gd name="T71" fmla="*/ 1101 h 2202"/>
                  <a:gd name="T72" fmla="*/ 1766 w 2201"/>
                  <a:gd name="T73" fmla="*/ 1766 h 2202"/>
                  <a:gd name="T74" fmla="*/ 1100 w 2201"/>
                  <a:gd name="T75" fmla="*/ 2042 h 2202"/>
                  <a:gd name="T76" fmla="*/ 160 w 2201"/>
                  <a:gd name="T77" fmla="*/ 2042 h 2202"/>
                  <a:gd name="T78" fmla="*/ 160 w 2201"/>
                  <a:gd name="T79" fmla="*/ 1101 h 2202"/>
                  <a:gd name="T80" fmla="*/ 435 w 2201"/>
                  <a:gd name="T81" fmla="*/ 436 h 2202"/>
                  <a:gd name="T82" fmla="*/ 1100 w 2201"/>
                  <a:gd name="T83" fmla="*/ 160 h 2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01" h="2202">
                    <a:moveTo>
                      <a:pt x="322" y="323"/>
                    </a:moveTo>
                    <a:cubicBezTo>
                      <a:pt x="153" y="492"/>
                      <a:pt x="46" y="706"/>
                      <a:pt x="12" y="938"/>
                    </a:cubicBezTo>
                    <a:cubicBezTo>
                      <a:pt x="4" y="991"/>
                      <a:pt x="0" y="1046"/>
                      <a:pt x="0" y="1101"/>
                    </a:cubicBezTo>
                    <a:cubicBezTo>
                      <a:pt x="0" y="2202"/>
                      <a:pt x="0" y="2202"/>
                      <a:pt x="0" y="2202"/>
                    </a:cubicBezTo>
                    <a:cubicBezTo>
                      <a:pt x="1100" y="2202"/>
                      <a:pt x="1100" y="2202"/>
                      <a:pt x="1100" y="2202"/>
                    </a:cubicBezTo>
                    <a:cubicBezTo>
                      <a:pt x="1165" y="2202"/>
                      <a:pt x="1228" y="2196"/>
                      <a:pt x="1290" y="2185"/>
                    </a:cubicBezTo>
                    <a:cubicBezTo>
                      <a:pt x="1308" y="2182"/>
                      <a:pt x="1326" y="2179"/>
                      <a:pt x="1343" y="2175"/>
                    </a:cubicBezTo>
                    <a:cubicBezTo>
                      <a:pt x="1352" y="2173"/>
                      <a:pt x="1361" y="2171"/>
                      <a:pt x="1369" y="2169"/>
                    </a:cubicBezTo>
                    <a:cubicBezTo>
                      <a:pt x="1482" y="2141"/>
                      <a:pt x="1590" y="2095"/>
                      <a:pt x="1688" y="2032"/>
                    </a:cubicBezTo>
                    <a:cubicBezTo>
                      <a:pt x="1703" y="2022"/>
                      <a:pt x="1718" y="2012"/>
                      <a:pt x="1733" y="2002"/>
                    </a:cubicBezTo>
                    <a:cubicBezTo>
                      <a:pt x="1785" y="1966"/>
                      <a:pt x="1833" y="1925"/>
                      <a:pt x="1879" y="1879"/>
                    </a:cubicBezTo>
                    <a:cubicBezTo>
                      <a:pt x="1976" y="1782"/>
                      <a:pt x="2053" y="1669"/>
                      <a:pt x="2107" y="1547"/>
                    </a:cubicBezTo>
                    <a:cubicBezTo>
                      <a:pt x="2115" y="1531"/>
                      <a:pt x="2121" y="1514"/>
                      <a:pt x="2128" y="1498"/>
                    </a:cubicBezTo>
                    <a:cubicBezTo>
                      <a:pt x="2134" y="1481"/>
                      <a:pt x="2140" y="1464"/>
                      <a:pt x="2146" y="1447"/>
                    </a:cubicBezTo>
                    <a:cubicBezTo>
                      <a:pt x="2182" y="1337"/>
                      <a:pt x="2201" y="1220"/>
                      <a:pt x="2201" y="1101"/>
                    </a:cubicBezTo>
                    <a:cubicBezTo>
                      <a:pt x="2201" y="1046"/>
                      <a:pt x="2197" y="991"/>
                      <a:pt x="2189" y="938"/>
                    </a:cubicBezTo>
                    <a:cubicBezTo>
                      <a:pt x="2155" y="706"/>
                      <a:pt x="2048" y="492"/>
                      <a:pt x="1879" y="323"/>
                    </a:cubicBezTo>
                    <a:cubicBezTo>
                      <a:pt x="1833" y="277"/>
                      <a:pt x="1785" y="236"/>
                      <a:pt x="1733" y="200"/>
                    </a:cubicBezTo>
                    <a:cubicBezTo>
                      <a:pt x="1718" y="190"/>
                      <a:pt x="1703" y="180"/>
                      <a:pt x="1688" y="170"/>
                    </a:cubicBezTo>
                    <a:cubicBezTo>
                      <a:pt x="1673" y="160"/>
                      <a:pt x="1658" y="151"/>
                      <a:pt x="1642" y="142"/>
                    </a:cubicBezTo>
                    <a:cubicBezTo>
                      <a:pt x="1634" y="138"/>
                      <a:pt x="1627" y="134"/>
                      <a:pt x="1619" y="129"/>
                    </a:cubicBezTo>
                    <a:cubicBezTo>
                      <a:pt x="1603" y="121"/>
                      <a:pt x="1587" y="113"/>
                      <a:pt x="1571" y="105"/>
                    </a:cubicBezTo>
                    <a:cubicBezTo>
                      <a:pt x="1555" y="98"/>
                      <a:pt x="1538" y="90"/>
                      <a:pt x="1522" y="84"/>
                    </a:cubicBezTo>
                    <a:cubicBezTo>
                      <a:pt x="1472" y="63"/>
                      <a:pt x="1422" y="46"/>
                      <a:pt x="1369" y="33"/>
                    </a:cubicBezTo>
                    <a:cubicBezTo>
                      <a:pt x="1282" y="12"/>
                      <a:pt x="1192" y="0"/>
                      <a:pt x="1100" y="0"/>
                    </a:cubicBezTo>
                    <a:cubicBezTo>
                      <a:pt x="1009" y="0"/>
                      <a:pt x="918" y="12"/>
                      <a:pt x="832" y="33"/>
                    </a:cubicBezTo>
                    <a:cubicBezTo>
                      <a:pt x="779" y="46"/>
                      <a:pt x="728" y="63"/>
                      <a:pt x="679" y="84"/>
                    </a:cubicBezTo>
                    <a:cubicBezTo>
                      <a:pt x="663" y="90"/>
                      <a:pt x="646" y="98"/>
                      <a:pt x="630" y="105"/>
                    </a:cubicBezTo>
                    <a:cubicBezTo>
                      <a:pt x="614" y="113"/>
                      <a:pt x="598" y="121"/>
                      <a:pt x="582" y="129"/>
                    </a:cubicBezTo>
                    <a:cubicBezTo>
                      <a:pt x="574" y="134"/>
                      <a:pt x="567" y="138"/>
                      <a:pt x="559" y="142"/>
                    </a:cubicBezTo>
                    <a:cubicBezTo>
                      <a:pt x="543" y="151"/>
                      <a:pt x="528" y="160"/>
                      <a:pt x="513" y="170"/>
                    </a:cubicBezTo>
                    <a:cubicBezTo>
                      <a:pt x="498" y="180"/>
                      <a:pt x="483" y="190"/>
                      <a:pt x="468" y="200"/>
                    </a:cubicBezTo>
                    <a:cubicBezTo>
                      <a:pt x="416" y="236"/>
                      <a:pt x="368" y="277"/>
                      <a:pt x="322" y="323"/>
                    </a:cubicBezTo>
                    <a:close/>
                    <a:moveTo>
                      <a:pt x="1100" y="160"/>
                    </a:moveTo>
                    <a:cubicBezTo>
                      <a:pt x="1352" y="160"/>
                      <a:pt x="1588" y="258"/>
                      <a:pt x="1766" y="436"/>
                    </a:cubicBezTo>
                    <a:cubicBezTo>
                      <a:pt x="1943" y="614"/>
                      <a:pt x="2041" y="850"/>
                      <a:pt x="2041" y="1101"/>
                    </a:cubicBezTo>
                    <a:cubicBezTo>
                      <a:pt x="2041" y="1352"/>
                      <a:pt x="1943" y="1589"/>
                      <a:pt x="1766" y="1766"/>
                    </a:cubicBezTo>
                    <a:cubicBezTo>
                      <a:pt x="1588" y="1944"/>
                      <a:pt x="1352" y="2042"/>
                      <a:pt x="1100" y="2042"/>
                    </a:cubicBezTo>
                    <a:cubicBezTo>
                      <a:pt x="160" y="2042"/>
                      <a:pt x="160" y="2042"/>
                      <a:pt x="160" y="2042"/>
                    </a:cubicBezTo>
                    <a:cubicBezTo>
                      <a:pt x="160" y="1101"/>
                      <a:pt x="160" y="1101"/>
                      <a:pt x="160" y="1101"/>
                    </a:cubicBezTo>
                    <a:cubicBezTo>
                      <a:pt x="160" y="850"/>
                      <a:pt x="258" y="614"/>
                      <a:pt x="435" y="436"/>
                    </a:cubicBezTo>
                    <a:cubicBezTo>
                      <a:pt x="613" y="258"/>
                      <a:pt x="849" y="160"/>
                      <a:pt x="1100" y="160"/>
                    </a:cubicBezTo>
                    <a:close/>
                  </a:path>
                </a:pathLst>
              </a:custGeom>
              <a:solidFill>
                <a:schemeClr val="bg2">
                  <a:lumMod val="75000"/>
                </a:schemeClr>
              </a:solidFill>
              <a:ln>
                <a:noFill/>
              </a:ln>
            </p:spPr>
            <p:txBody>
              <a:bodyPr vert="horz" wrap="square" lIns="45720" tIns="22860" rIns="45720" bIns="22860" numCol="1" anchor="t" anchorCtr="0" compatLnSpc="1">
                <a:prstTxWarp prst="textNoShape">
                  <a:avLst/>
                </a:prstTxWarp>
              </a:bodyPr>
              <a:lstStyle/>
              <a:p>
                <a:endParaRPr lang="en-US" sz="900" dirty="0"/>
              </a:p>
            </p:txBody>
          </p:sp>
          <p:sp>
            <p:nvSpPr>
              <p:cNvPr id="51" name="Rectangle 10"/>
              <p:cNvSpPr>
                <a:spLocks noChangeArrowheads="1"/>
              </p:cNvSpPr>
              <p:nvPr/>
            </p:nvSpPr>
            <p:spPr bwMode="auto">
              <a:xfrm>
                <a:off x="28446413" y="482600"/>
                <a:ext cx="762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52" name="Rectangle 11"/>
              <p:cNvSpPr>
                <a:spLocks noChangeArrowheads="1"/>
              </p:cNvSpPr>
              <p:nvPr/>
            </p:nvSpPr>
            <p:spPr bwMode="auto">
              <a:xfrm>
                <a:off x="27141488" y="3716338"/>
                <a:ext cx="231775"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53" name="Freeform 12"/>
              <p:cNvSpPr>
                <a:spLocks/>
              </p:cNvSpPr>
              <p:nvPr/>
            </p:nvSpPr>
            <p:spPr bwMode="auto">
              <a:xfrm>
                <a:off x="28044775" y="3522663"/>
                <a:ext cx="233363" cy="192088"/>
              </a:xfrm>
              <a:custGeom>
                <a:avLst/>
                <a:gdLst>
                  <a:gd name="T0" fmla="*/ 0 w 245"/>
                  <a:gd name="T1" fmla="*/ 131 h 203"/>
                  <a:gd name="T2" fmla="*/ 35 w 245"/>
                  <a:gd name="T3" fmla="*/ 203 h 203"/>
                  <a:gd name="T4" fmla="*/ 245 w 245"/>
                  <a:gd name="T5" fmla="*/ 58 h 203"/>
                  <a:gd name="T6" fmla="*/ 190 w 245"/>
                  <a:gd name="T7" fmla="*/ 0 h 203"/>
                  <a:gd name="T8" fmla="*/ 0 w 245"/>
                  <a:gd name="T9" fmla="*/ 131 h 203"/>
                </a:gdLst>
                <a:ahLst/>
                <a:cxnLst>
                  <a:cxn ang="0">
                    <a:pos x="T0" y="T1"/>
                  </a:cxn>
                  <a:cxn ang="0">
                    <a:pos x="T2" y="T3"/>
                  </a:cxn>
                  <a:cxn ang="0">
                    <a:pos x="T4" y="T5"/>
                  </a:cxn>
                  <a:cxn ang="0">
                    <a:pos x="T6" y="T7"/>
                  </a:cxn>
                  <a:cxn ang="0">
                    <a:pos x="T8" y="T9"/>
                  </a:cxn>
                </a:cxnLst>
                <a:rect l="0" t="0" r="r" b="b"/>
                <a:pathLst>
                  <a:path w="245" h="203">
                    <a:moveTo>
                      <a:pt x="0" y="131"/>
                    </a:moveTo>
                    <a:cubicBezTo>
                      <a:pt x="35" y="203"/>
                      <a:pt x="35" y="203"/>
                      <a:pt x="35" y="203"/>
                    </a:cubicBezTo>
                    <a:cubicBezTo>
                      <a:pt x="112" y="166"/>
                      <a:pt x="183" y="117"/>
                      <a:pt x="245" y="58"/>
                    </a:cubicBezTo>
                    <a:cubicBezTo>
                      <a:pt x="190" y="0"/>
                      <a:pt x="190" y="0"/>
                      <a:pt x="190" y="0"/>
                    </a:cubicBezTo>
                    <a:cubicBezTo>
                      <a:pt x="134" y="54"/>
                      <a:pt x="70" y="98"/>
                      <a:pt x="0" y="1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54" name="Freeform 13"/>
              <p:cNvSpPr>
                <a:spLocks/>
              </p:cNvSpPr>
              <p:nvPr/>
            </p:nvSpPr>
            <p:spPr bwMode="auto">
              <a:xfrm>
                <a:off x="27606625" y="3709988"/>
                <a:ext cx="238125" cy="82550"/>
              </a:xfrm>
              <a:custGeom>
                <a:avLst/>
                <a:gdLst>
                  <a:gd name="T0" fmla="*/ 140 w 250"/>
                  <a:gd name="T1" fmla="*/ 7 h 87"/>
                  <a:gd name="T2" fmla="*/ 0 w 250"/>
                  <a:gd name="T3" fmla="*/ 7 h 87"/>
                  <a:gd name="T4" fmla="*/ 0 w 250"/>
                  <a:gd name="T5" fmla="*/ 87 h 87"/>
                  <a:gd name="T6" fmla="*/ 140 w 250"/>
                  <a:gd name="T7" fmla="*/ 87 h 87"/>
                  <a:gd name="T8" fmla="*/ 250 w 250"/>
                  <a:gd name="T9" fmla="*/ 79 h 87"/>
                  <a:gd name="T10" fmla="*/ 239 w 250"/>
                  <a:gd name="T11" fmla="*/ 0 h 87"/>
                  <a:gd name="T12" fmla="*/ 140 w 250"/>
                  <a:gd name="T13" fmla="*/ 7 h 87"/>
                </a:gdLst>
                <a:ahLst/>
                <a:cxnLst>
                  <a:cxn ang="0">
                    <a:pos x="T0" y="T1"/>
                  </a:cxn>
                  <a:cxn ang="0">
                    <a:pos x="T2" y="T3"/>
                  </a:cxn>
                  <a:cxn ang="0">
                    <a:pos x="T4" y="T5"/>
                  </a:cxn>
                  <a:cxn ang="0">
                    <a:pos x="T6" y="T7"/>
                  </a:cxn>
                  <a:cxn ang="0">
                    <a:pos x="T8" y="T9"/>
                  </a:cxn>
                  <a:cxn ang="0">
                    <a:pos x="T10" y="T11"/>
                  </a:cxn>
                  <a:cxn ang="0">
                    <a:pos x="T12" y="T13"/>
                  </a:cxn>
                </a:cxnLst>
                <a:rect l="0" t="0" r="r" b="b"/>
                <a:pathLst>
                  <a:path w="250" h="87">
                    <a:moveTo>
                      <a:pt x="140" y="7"/>
                    </a:moveTo>
                    <a:cubicBezTo>
                      <a:pt x="0" y="7"/>
                      <a:pt x="0" y="7"/>
                      <a:pt x="0" y="7"/>
                    </a:cubicBezTo>
                    <a:cubicBezTo>
                      <a:pt x="0" y="87"/>
                      <a:pt x="0" y="87"/>
                      <a:pt x="0" y="87"/>
                    </a:cubicBezTo>
                    <a:cubicBezTo>
                      <a:pt x="140" y="87"/>
                      <a:pt x="140" y="87"/>
                      <a:pt x="140" y="87"/>
                    </a:cubicBezTo>
                    <a:cubicBezTo>
                      <a:pt x="176" y="87"/>
                      <a:pt x="213" y="84"/>
                      <a:pt x="250" y="79"/>
                    </a:cubicBezTo>
                    <a:cubicBezTo>
                      <a:pt x="239" y="0"/>
                      <a:pt x="239" y="0"/>
                      <a:pt x="239" y="0"/>
                    </a:cubicBezTo>
                    <a:cubicBezTo>
                      <a:pt x="206" y="4"/>
                      <a:pt x="173" y="7"/>
                      <a:pt x="14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55" name="Freeform 14"/>
              <p:cNvSpPr>
                <a:spLocks/>
              </p:cNvSpPr>
              <p:nvPr/>
            </p:nvSpPr>
            <p:spPr bwMode="auto">
              <a:xfrm>
                <a:off x="28359100" y="3141663"/>
                <a:ext cx="149225" cy="244475"/>
              </a:xfrm>
              <a:custGeom>
                <a:avLst/>
                <a:gdLst>
                  <a:gd name="T0" fmla="*/ 156 w 156"/>
                  <a:gd name="T1" fmla="*/ 15 h 256"/>
                  <a:gd name="T2" fmla="*/ 78 w 156"/>
                  <a:gd name="T3" fmla="*/ 0 h 256"/>
                  <a:gd name="T4" fmla="*/ 0 w 156"/>
                  <a:gd name="T5" fmla="*/ 217 h 256"/>
                  <a:gd name="T6" fmla="*/ 70 w 156"/>
                  <a:gd name="T7" fmla="*/ 256 h 256"/>
                  <a:gd name="T8" fmla="*/ 156 w 156"/>
                  <a:gd name="T9" fmla="*/ 15 h 256"/>
                </a:gdLst>
                <a:ahLst/>
                <a:cxnLst>
                  <a:cxn ang="0">
                    <a:pos x="T0" y="T1"/>
                  </a:cxn>
                  <a:cxn ang="0">
                    <a:pos x="T2" y="T3"/>
                  </a:cxn>
                  <a:cxn ang="0">
                    <a:pos x="T4" y="T5"/>
                  </a:cxn>
                  <a:cxn ang="0">
                    <a:pos x="T6" y="T7"/>
                  </a:cxn>
                  <a:cxn ang="0">
                    <a:pos x="T8" y="T9"/>
                  </a:cxn>
                </a:cxnLst>
                <a:rect l="0" t="0" r="r" b="b"/>
                <a:pathLst>
                  <a:path w="156" h="256">
                    <a:moveTo>
                      <a:pt x="156" y="15"/>
                    </a:moveTo>
                    <a:cubicBezTo>
                      <a:pt x="78" y="0"/>
                      <a:pt x="78" y="0"/>
                      <a:pt x="78" y="0"/>
                    </a:cubicBezTo>
                    <a:cubicBezTo>
                      <a:pt x="63" y="76"/>
                      <a:pt x="37" y="149"/>
                      <a:pt x="0" y="217"/>
                    </a:cubicBezTo>
                    <a:cubicBezTo>
                      <a:pt x="70" y="256"/>
                      <a:pt x="70" y="256"/>
                      <a:pt x="70" y="256"/>
                    </a:cubicBezTo>
                    <a:cubicBezTo>
                      <a:pt x="111" y="180"/>
                      <a:pt x="141" y="99"/>
                      <a:pt x="156"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56" name="Rectangle 15"/>
              <p:cNvSpPr>
                <a:spLocks noChangeArrowheads="1"/>
              </p:cNvSpPr>
              <p:nvPr/>
            </p:nvSpPr>
            <p:spPr bwMode="auto">
              <a:xfrm>
                <a:off x="26211213" y="3716338"/>
                <a:ext cx="231775"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57" name="Rectangle 16"/>
              <p:cNvSpPr>
                <a:spLocks noChangeArrowheads="1"/>
              </p:cNvSpPr>
              <p:nvPr/>
            </p:nvSpPr>
            <p:spPr bwMode="auto">
              <a:xfrm>
                <a:off x="26676350" y="3716338"/>
                <a:ext cx="233363"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58" name="Rectangle 17"/>
              <p:cNvSpPr>
                <a:spLocks noChangeArrowheads="1"/>
              </p:cNvSpPr>
              <p:nvPr/>
            </p:nvSpPr>
            <p:spPr bwMode="auto">
              <a:xfrm>
                <a:off x="28446413" y="1757363"/>
                <a:ext cx="76200" cy="231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59" name="Rectangle 18"/>
              <p:cNvSpPr>
                <a:spLocks noChangeArrowheads="1"/>
              </p:cNvSpPr>
              <p:nvPr/>
            </p:nvSpPr>
            <p:spPr bwMode="auto">
              <a:xfrm>
                <a:off x="28446413" y="828675"/>
                <a:ext cx="76200" cy="231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60" name="Rectangle 19"/>
              <p:cNvSpPr>
                <a:spLocks noChangeArrowheads="1"/>
              </p:cNvSpPr>
              <p:nvPr/>
            </p:nvSpPr>
            <p:spPr bwMode="auto">
              <a:xfrm>
                <a:off x="28446413" y="1293813"/>
                <a:ext cx="76200" cy="231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61" name="Rectangle 20"/>
              <p:cNvSpPr>
                <a:spLocks noChangeArrowheads="1"/>
              </p:cNvSpPr>
              <p:nvPr/>
            </p:nvSpPr>
            <p:spPr bwMode="auto">
              <a:xfrm>
                <a:off x="28446413" y="2222500"/>
                <a:ext cx="76200" cy="231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62" name="Rectangle 21"/>
              <p:cNvSpPr>
                <a:spLocks noChangeArrowheads="1"/>
              </p:cNvSpPr>
              <p:nvPr/>
            </p:nvSpPr>
            <p:spPr bwMode="auto">
              <a:xfrm>
                <a:off x="28446413" y="2686050"/>
                <a:ext cx="76200" cy="231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63" name="Freeform 22"/>
              <p:cNvSpPr>
                <a:spLocks/>
              </p:cNvSpPr>
              <p:nvPr/>
            </p:nvSpPr>
            <p:spPr bwMode="auto">
              <a:xfrm>
                <a:off x="26395363" y="2462213"/>
                <a:ext cx="187325" cy="225425"/>
              </a:xfrm>
              <a:custGeom>
                <a:avLst/>
                <a:gdLst>
                  <a:gd name="T0" fmla="*/ 59 w 196"/>
                  <a:gd name="T1" fmla="*/ 0 h 237"/>
                  <a:gd name="T2" fmla="*/ 0 w 196"/>
                  <a:gd name="T3" fmla="*/ 54 h 237"/>
                  <a:gd name="T4" fmla="*/ 124 w 196"/>
                  <a:gd name="T5" fmla="*/ 237 h 237"/>
                  <a:gd name="T6" fmla="*/ 196 w 196"/>
                  <a:gd name="T7" fmla="*/ 203 h 237"/>
                  <a:gd name="T8" fmla="*/ 59 w 196"/>
                  <a:gd name="T9" fmla="*/ 0 h 237"/>
                </a:gdLst>
                <a:ahLst/>
                <a:cxnLst>
                  <a:cxn ang="0">
                    <a:pos x="T0" y="T1"/>
                  </a:cxn>
                  <a:cxn ang="0">
                    <a:pos x="T2" y="T3"/>
                  </a:cxn>
                  <a:cxn ang="0">
                    <a:pos x="T4" y="T5"/>
                  </a:cxn>
                  <a:cxn ang="0">
                    <a:pos x="T6" y="T7"/>
                  </a:cxn>
                  <a:cxn ang="0">
                    <a:pos x="T8" y="T9"/>
                  </a:cxn>
                </a:cxnLst>
                <a:rect l="0" t="0" r="r" b="b"/>
                <a:pathLst>
                  <a:path w="196" h="237">
                    <a:moveTo>
                      <a:pt x="59" y="0"/>
                    </a:moveTo>
                    <a:cubicBezTo>
                      <a:pt x="0" y="54"/>
                      <a:pt x="0" y="54"/>
                      <a:pt x="0" y="54"/>
                    </a:cubicBezTo>
                    <a:cubicBezTo>
                      <a:pt x="50" y="109"/>
                      <a:pt x="92" y="170"/>
                      <a:pt x="124" y="237"/>
                    </a:cubicBezTo>
                    <a:cubicBezTo>
                      <a:pt x="196" y="203"/>
                      <a:pt x="196" y="203"/>
                      <a:pt x="196" y="203"/>
                    </a:cubicBezTo>
                    <a:cubicBezTo>
                      <a:pt x="161" y="129"/>
                      <a:pt x="115" y="61"/>
                      <a:pt x="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64" name="Freeform 23"/>
              <p:cNvSpPr>
                <a:spLocks/>
              </p:cNvSpPr>
              <p:nvPr/>
            </p:nvSpPr>
            <p:spPr bwMode="auto">
              <a:xfrm>
                <a:off x="25593675" y="2203450"/>
                <a:ext cx="233363" cy="117475"/>
              </a:xfrm>
              <a:custGeom>
                <a:avLst/>
                <a:gdLst>
                  <a:gd name="T0" fmla="*/ 241 w 245"/>
                  <a:gd name="T1" fmla="*/ 0 h 123"/>
                  <a:gd name="T2" fmla="*/ 0 w 245"/>
                  <a:gd name="T3" fmla="*/ 48 h 123"/>
                  <a:gd name="T4" fmla="*/ 27 w 245"/>
                  <a:gd name="T5" fmla="*/ 123 h 123"/>
                  <a:gd name="T6" fmla="*/ 245 w 245"/>
                  <a:gd name="T7" fmla="*/ 80 h 123"/>
                  <a:gd name="T8" fmla="*/ 241 w 245"/>
                  <a:gd name="T9" fmla="*/ 0 h 123"/>
                </a:gdLst>
                <a:ahLst/>
                <a:cxnLst>
                  <a:cxn ang="0">
                    <a:pos x="T0" y="T1"/>
                  </a:cxn>
                  <a:cxn ang="0">
                    <a:pos x="T2" y="T3"/>
                  </a:cxn>
                  <a:cxn ang="0">
                    <a:pos x="T4" y="T5"/>
                  </a:cxn>
                  <a:cxn ang="0">
                    <a:pos x="T6" y="T7"/>
                  </a:cxn>
                  <a:cxn ang="0">
                    <a:pos x="T8" y="T9"/>
                  </a:cxn>
                </a:cxnLst>
                <a:rect l="0" t="0" r="r" b="b"/>
                <a:pathLst>
                  <a:path w="245" h="123">
                    <a:moveTo>
                      <a:pt x="241" y="0"/>
                    </a:moveTo>
                    <a:cubicBezTo>
                      <a:pt x="158" y="4"/>
                      <a:pt x="78" y="20"/>
                      <a:pt x="0" y="48"/>
                    </a:cubicBezTo>
                    <a:cubicBezTo>
                      <a:pt x="27" y="123"/>
                      <a:pt x="27" y="123"/>
                      <a:pt x="27" y="123"/>
                    </a:cubicBezTo>
                    <a:cubicBezTo>
                      <a:pt x="97" y="98"/>
                      <a:pt x="170" y="83"/>
                      <a:pt x="245" y="80"/>
                    </a:cubicBezTo>
                    <a:lnTo>
                      <a:pt x="24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65" name="Freeform 24"/>
              <p:cNvSpPr>
                <a:spLocks/>
              </p:cNvSpPr>
              <p:nvPr/>
            </p:nvSpPr>
            <p:spPr bwMode="auto">
              <a:xfrm>
                <a:off x="25090438" y="3170238"/>
                <a:ext cx="153988" cy="233363"/>
              </a:xfrm>
              <a:custGeom>
                <a:avLst/>
                <a:gdLst>
                  <a:gd name="T0" fmla="*/ 0 w 162"/>
                  <a:gd name="T1" fmla="*/ 19 h 245"/>
                  <a:gd name="T2" fmla="*/ 93 w 162"/>
                  <a:gd name="T3" fmla="*/ 245 h 245"/>
                  <a:gd name="T4" fmla="*/ 162 w 162"/>
                  <a:gd name="T5" fmla="*/ 204 h 245"/>
                  <a:gd name="T6" fmla="*/ 77 w 162"/>
                  <a:gd name="T7" fmla="*/ 0 h 245"/>
                  <a:gd name="T8" fmla="*/ 0 w 162"/>
                  <a:gd name="T9" fmla="*/ 19 h 245"/>
                </a:gdLst>
                <a:ahLst/>
                <a:cxnLst>
                  <a:cxn ang="0">
                    <a:pos x="T0" y="T1"/>
                  </a:cxn>
                  <a:cxn ang="0">
                    <a:pos x="T2" y="T3"/>
                  </a:cxn>
                  <a:cxn ang="0">
                    <a:pos x="T4" y="T5"/>
                  </a:cxn>
                  <a:cxn ang="0">
                    <a:pos x="T6" y="T7"/>
                  </a:cxn>
                  <a:cxn ang="0">
                    <a:pos x="T8" y="T9"/>
                  </a:cxn>
                </a:cxnLst>
                <a:rect l="0" t="0" r="r" b="b"/>
                <a:pathLst>
                  <a:path w="162" h="245">
                    <a:moveTo>
                      <a:pt x="0" y="19"/>
                    </a:moveTo>
                    <a:cubicBezTo>
                      <a:pt x="19" y="98"/>
                      <a:pt x="51" y="175"/>
                      <a:pt x="93" y="245"/>
                    </a:cubicBezTo>
                    <a:cubicBezTo>
                      <a:pt x="162" y="204"/>
                      <a:pt x="162" y="204"/>
                      <a:pt x="162" y="204"/>
                    </a:cubicBezTo>
                    <a:cubicBezTo>
                      <a:pt x="124" y="140"/>
                      <a:pt x="95" y="72"/>
                      <a:pt x="77" y="0"/>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66" name="Freeform 25"/>
              <p:cNvSpPr>
                <a:spLocks/>
              </p:cNvSpPr>
              <p:nvPr/>
            </p:nvSpPr>
            <p:spPr bwMode="auto">
              <a:xfrm>
                <a:off x="25068213" y="2728913"/>
                <a:ext cx="117475" cy="231775"/>
              </a:xfrm>
              <a:custGeom>
                <a:avLst/>
                <a:gdLst>
                  <a:gd name="T0" fmla="*/ 124 w 124"/>
                  <a:gd name="T1" fmla="*/ 27 h 244"/>
                  <a:gd name="T2" fmla="*/ 48 w 124"/>
                  <a:gd name="T3" fmla="*/ 0 h 244"/>
                  <a:gd name="T4" fmla="*/ 0 w 124"/>
                  <a:gd name="T5" fmla="*/ 240 h 244"/>
                  <a:gd name="T6" fmla="*/ 80 w 124"/>
                  <a:gd name="T7" fmla="*/ 244 h 244"/>
                  <a:gd name="T8" fmla="*/ 124 w 124"/>
                  <a:gd name="T9" fmla="*/ 27 h 244"/>
                </a:gdLst>
                <a:ahLst/>
                <a:cxnLst>
                  <a:cxn ang="0">
                    <a:pos x="T0" y="T1"/>
                  </a:cxn>
                  <a:cxn ang="0">
                    <a:pos x="T2" y="T3"/>
                  </a:cxn>
                  <a:cxn ang="0">
                    <a:pos x="T4" y="T5"/>
                  </a:cxn>
                  <a:cxn ang="0">
                    <a:pos x="T6" y="T7"/>
                  </a:cxn>
                  <a:cxn ang="0">
                    <a:pos x="T8" y="T9"/>
                  </a:cxn>
                </a:cxnLst>
                <a:rect l="0" t="0" r="r" b="b"/>
                <a:pathLst>
                  <a:path w="124" h="244">
                    <a:moveTo>
                      <a:pt x="124" y="27"/>
                    </a:moveTo>
                    <a:cubicBezTo>
                      <a:pt x="48" y="0"/>
                      <a:pt x="48" y="0"/>
                      <a:pt x="48" y="0"/>
                    </a:cubicBezTo>
                    <a:cubicBezTo>
                      <a:pt x="21" y="77"/>
                      <a:pt x="5" y="158"/>
                      <a:pt x="0" y="240"/>
                    </a:cubicBezTo>
                    <a:cubicBezTo>
                      <a:pt x="80" y="244"/>
                      <a:pt x="80" y="244"/>
                      <a:pt x="80" y="244"/>
                    </a:cubicBezTo>
                    <a:cubicBezTo>
                      <a:pt x="84" y="170"/>
                      <a:pt x="99" y="97"/>
                      <a:pt x="12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67" name="Freeform 26"/>
              <p:cNvSpPr>
                <a:spLocks/>
              </p:cNvSpPr>
              <p:nvPr/>
            </p:nvSpPr>
            <p:spPr bwMode="auto">
              <a:xfrm>
                <a:off x="25223788" y="2359025"/>
                <a:ext cx="211138" cy="209550"/>
              </a:xfrm>
              <a:custGeom>
                <a:avLst/>
                <a:gdLst>
                  <a:gd name="T0" fmla="*/ 221 w 221"/>
                  <a:gd name="T1" fmla="*/ 64 h 221"/>
                  <a:gd name="T2" fmla="*/ 174 w 221"/>
                  <a:gd name="T3" fmla="*/ 0 h 221"/>
                  <a:gd name="T4" fmla="*/ 0 w 221"/>
                  <a:gd name="T5" fmla="*/ 173 h 221"/>
                  <a:gd name="T6" fmla="*/ 64 w 221"/>
                  <a:gd name="T7" fmla="*/ 221 h 221"/>
                  <a:gd name="T8" fmla="*/ 221 w 221"/>
                  <a:gd name="T9" fmla="*/ 64 h 221"/>
                </a:gdLst>
                <a:ahLst/>
                <a:cxnLst>
                  <a:cxn ang="0">
                    <a:pos x="T0" y="T1"/>
                  </a:cxn>
                  <a:cxn ang="0">
                    <a:pos x="T2" y="T3"/>
                  </a:cxn>
                  <a:cxn ang="0">
                    <a:pos x="T4" y="T5"/>
                  </a:cxn>
                  <a:cxn ang="0">
                    <a:pos x="T6" y="T7"/>
                  </a:cxn>
                  <a:cxn ang="0">
                    <a:pos x="T8" y="T9"/>
                  </a:cxn>
                </a:cxnLst>
                <a:rect l="0" t="0" r="r" b="b"/>
                <a:pathLst>
                  <a:path w="221" h="221">
                    <a:moveTo>
                      <a:pt x="221" y="64"/>
                    </a:moveTo>
                    <a:cubicBezTo>
                      <a:pt x="174" y="0"/>
                      <a:pt x="174" y="0"/>
                      <a:pt x="174" y="0"/>
                    </a:cubicBezTo>
                    <a:cubicBezTo>
                      <a:pt x="108" y="49"/>
                      <a:pt x="49" y="107"/>
                      <a:pt x="0" y="173"/>
                    </a:cubicBezTo>
                    <a:cubicBezTo>
                      <a:pt x="64" y="221"/>
                      <a:pt x="64" y="221"/>
                      <a:pt x="64" y="221"/>
                    </a:cubicBezTo>
                    <a:cubicBezTo>
                      <a:pt x="109" y="161"/>
                      <a:pt x="162" y="109"/>
                      <a:pt x="221" y="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68" name="Freeform 27"/>
              <p:cNvSpPr>
                <a:spLocks/>
              </p:cNvSpPr>
              <p:nvPr/>
            </p:nvSpPr>
            <p:spPr bwMode="auto">
              <a:xfrm>
                <a:off x="26038175" y="2225675"/>
                <a:ext cx="233363" cy="153988"/>
              </a:xfrm>
              <a:custGeom>
                <a:avLst/>
                <a:gdLst>
                  <a:gd name="T0" fmla="*/ 246 w 246"/>
                  <a:gd name="T1" fmla="*/ 94 h 162"/>
                  <a:gd name="T2" fmla="*/ 19 w 246"/>
                  <a:gd name="T3" fmla="*/ 0 h 162"/>
                  <a:gd name="T4" fmla="*/ 0 w 246"/>
                  <a:gd name="T5" fmla="*/ 78 h 162"/>
                  <a:gd name="T6" fmla="*/ 205 w 246"/>
                  <a:gd name="T7" fmla="*/ 162 h 162"/>
                  <a:gd name="T8" fmla="*/ 246 w 246"/>
                  <a:gd name="T9" fmla="*/ 94 h 162"/>
                </a:gdLst>
                <a:ahLst/>
                <a:cxnLst>
                  <a:cxn ang="0">
                    <a:pos x="T0" y="T1"/>
                  </a:cxn>
                  <a:cxn ang="0">
                    <a:pos x="T2" y="T3"/>
                  </a:cxn>
                  <a:cxn ang="0">
                    <a:pos x="T4" y="T5"/>
                  </a:cxn>
                  <a:cxn ang="0">
                    <a:pos x="T6" y="T7"/>
                  </a:cxn>
                  <a:cxn ang="0">
                    <a:pos x="T8" y="T9"/>
                  </a:cxn>
                </a:cxnLst>
                <a:rect l="0" t="0" r="r" b="b"/>
                <a:pathLst>
                  <a:path w="246" h="162">
                    <a:moveTo>
                      <a:pt x="246" y="94"/>
                    </a:moveTo>
                    <a:cubicBezTo>
                      <a:pt x="175" y="52"/>
                      <a:pt x="99" y="20"/>
                      <a:pt x="19" y="0"/>
                    </a:cubicBezTo>
                    <a:cubicBezTo>
                      <a:pt x="0" y="78"/>
                      <a:pt x="0" y="78"/>
                      <a:pt x="0" y="78"/>
                    </a:cubicBezTo>
                    <a:cubicBezTo>
                      <a:pt x="72" y="96"/>
                      <a:pt x="141" y="124"/>
                      <a:pt x="205" y="162"/>
                    </a:cubicBezTo>
                    <a:lnTo>
                      <a:pt x="246" y="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69" name="Freeform 28"/>
              <p:cNvSpPr>
                <a:spLocks/>
              </p:cNvSpPr>
              <p:nvPr/>
            </p:nvSpPr>
            <p:spPr bwMode="auto">
              <a:xfrm>
                <a:off x="25326975" y="3527425"/>
                <a:ext cx="225425" cy="187325"/>
              </a:xfrm>
              <a:custGeom>
                <a:avLst/>
                <a:gdLst>
                  <a:gd name="T0" fmla="*/ 0 w 237"/>
                  <a:gd name="T1" fmla="*/ 59 h 196"/>
                  <a:gd name="T2" fmla="*/ 203 w 237"/>
                  <a:gd name="T3" fmla="*/ 196 h 196"/>
                  <a:gd name="T4" fmla="*/ 237 w 237"/>
                  <a:gd name="T5" fmla="*/ 124 h 196"/>
                  <a:gd name="T6" fmla="*/ 54 w 237"/>
                  <a:gd name="T7" fmla="*/ 0 h 196"/>
                  <a:gd name="T8" fmla="*/ 0 w 237"/>
                  <a:gd name="T9" fmla="*/ 59 h 196"/>
                </a:gdLst>
                <a:ahLst/>
                <a:cxnLst>
                  <a:cxn ang="0">
                    <a:pos x="T0" y="T1"/>
                  </a:cxn>
                  <a:cxn ang="0">
                    <a:pos x="T2" y="T3"/>
                  </a:cxn>
                  <a:cxn ang="0">
                    <a:pos x="T4" y="T5"/>
                  </a:cxn>
                  <a:cxn ang="0">
                    <a:pos x="T6" y="T7"/>
                  </a:cxn>
                  <a:cxn ang="0">
                    <a:pos x="T8" y="T9"/>
                  </a:cxn>
                </a:cxnLst>
                <a:rect l="0" t="0" r="r" b="b"/>
                <a:pathLst>
                  <a:path w="237" h="196">
                    <a:moveTo>
                      <a:pt x="0" y="59"/>
                    </a:moveTo>
                    <a:cubicBezTo>
                      <a:pt x="60" y="115"/>
                      <a:pt x="129" y="161"/>
                      <a:pt x="203" y="196"/>
                    </a:cubicBezTo>
                    <a:cubicBezTo>
                      <a:pt x="237" y="124"/>
                      <a:pt x="237" y="124"/>
                      <a:pt x="237" y="124"/>
                    </a:cubicBezTo>
                    <a:cubicBezTo>
                      <a:pt x="170" y="92"/>
                      <a:pt x="109" y="50"/>
                      <a:pt x="54" y="0"/>
                    </a:cubicBezTo>
                    <a:lnTo>
                      <a:pt x="0"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70" name="Freeform 29"/>
              <p:cNvSpPr>
                <a:spLocks/>
              </p:cNvSpPr>
              <p:nvPr/>
            </p:nvSpPr>
            <p:spPr bwMode="auto">
              <a:xfrm>
                <a:off x="25744488" y="3706813"/>
                <a:ext cx="233363" cy="85725"/>
              </a:xfrm>
              <a:custGeom>
                <a:avLst/>
                <a:gdLst>
                  <a:gd name="T0" fmla="*/ 12 w 245"/>
                  <a:gd name="T1" fmla="*/ 0 h 89"/>
                  <a:gd name="T2" fmla="*/ 0 w 245"/>
                  <a:gd name="T3" fmla="*/ 79 h 89"/>
                  <a:gd name="T4" fmla="*/ 125 w 245"/>
                  <a:gd name="T5" fmla="*/ 89 h 89"/>
                  <a:gd name="T6" fmla="*/ 245 w 245"/>
                  <a:gd name="T7" fmla="*/ 89 h 89"/>
                  <a:gd name="T8" fmla="*/ 245 w 245"/>
                  <a:gd name="T9" fmla="*/ 9 h 89"/>
                  <a:gd name="T10" fmla="*/ 125 w 245"/>
                  <a:gd name="T11" fmla="*/ 9 h 89"/>
                  <a:gd name="T12" fmla="*/ 12 w 245"/>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245" h="89">
                    <a:moveTo>
                      <a:pt x="12" y="0"/>
                    </a:moveTo>
                    <a:cubicBezTo>
                      <a:pt x="0" y="79"/>
                      <a:pt x="0" y="79"/>
                      <a:pt x="0" y="79"/>
                    </a:cubicBezTo>
                    <a:cubicBezTo>
                      <a:pt x="41" y="85"/>
                      <a:pt x="83" y="89"/>
                      <a:pt x="125" y="89"/>
                    </a:cubicBezTo>
                    <a:cubicBezTo>
                      <a:pt x="245" y="89"/>
                      <a:pt x="245" y="89"/>
                      <a:pt x="245" y="89"/>
                    </a:cubicBezTo>
                    <a:cubicBezTo>
                      <a:pt x="245" y="9"/>
                      <a:pt x="245" y="9"/>
                      <a:pt x="245" y="9"/>
                    </a:cubicBezTo>
                    <a:cubicBezTo>
                      <a:pt x="125" y="9"/>
                      <a:pt x="125" y="9"/>
                      <a:pt x="125" y="9"/>
                    </a:cubicBezTo>
                    <a:cubicBezTo>
                      <a:pt x="87" y="9"/>
                      <a:pt x="49" y="6"/>
                      <a:pt x="1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71" name="Freeform 30"/>
              <p:cNvSpPr>
                <a:spLocks/>
              </p:cNvSpPr>
              <p:nvPr/>
            </p:nvSpPr>
            <p:spPr bwMode="auto">
              <a:xfrm>
                <a:off x="29798963" y="7212013"/>
                <a:ext cx="231775" cy="80963"/>
              </a:xfrm>
              <a:custGeom>
                <a:avLst/>
                <a:gdLst>
                  <a:gd name="T0" fmla="*/ 120 w 244"/>
                  <a:gd name="T1" fmla="*/ 5 h 85"/>
                  <a:gd name="T2" fmla="*/ 0 w 244"/>
                  <a:gd name="T3" fmla="*/ 5 h 85"/>
                  <a:gd name="T4" fmla="*/ 0 w 244"/>
                  <a:gd name="T5" fmla="*/ 85 h 85"/>
                  <a:gd name="T6" fmla="*/ 120 w 244"/>
                  <a:gd name="T7" fmla="*/ 85 h 85"/>
                  <a:gd name="T8" fmla="*/ 244 w 244"/>
                  <a:gd name="T9" fmla="*/ 80 h 85"/>
                  <a:gd name="T10" fmla="*/ 237 w 244"/>
                  <a:gd name="T11" fmla="*/ 0 h 85"/>
                  <a:gd name="T12" fmla="*/ 120 w 244"/>
                  <a:gd name="T13" fmla="*/ 5 h 85"/>
                </a:gdLst>
                <a:ahLst/>
                <a:cxnLst>
                  <a:cxn ang="0">
                    <a:pos x="T0" y="T1"/>
                  </a:cxn>
                  <a:cxn ang="0">
                    <a:pos x="T2" y="T3"/>
                  </a:cxn>
                  <a:cxn ang="0">
                    <a:pos x="T4" y="T5"/>
                  </a:cxn>
                  <a:cxn ang="0">
                    <a:pos x="T6" y="T7"/>
                  </a:cxn>
                  <a:cxn ang="0">
                    <a:pos x="T8" y="T9"/>
                  </a:cxn>
                  <a:cxn ang="0">
                    <a:pos x="T10" y="T11"/>
                  </a:cxn>
                  <a:cxn ang="0">
                    <a:pos x="T12" y="T13"/>
                  </a:cxn>
                </a:cxnLst>
                <a:rect l="0" t="0" r="r" b="b"/>
                <a:pathLst>
                  <a:path w="244" h="85">
                    <a:moveTo>
                      <a:pt x="120" y="5"/>
                    </a:moveTo>
                    <a:cubicBezTo>
                      <a:pt x="0" y="5"/>
                      <a:pt x="0" y="5"/>
                      <a:pt x="0" y="5"/>
                    </a:cubicBezTo>
                    <a:cubicBezTo>
                      <a:pt x="0" y="85"/>
                      <a:pt x="0" y="85"/>
                      <a:pt x="0" y="85"/>
                    </a:cubicBezTo>
                    <a:cubicBezTo>
                      <a:pt x="120" y="85"/>
                      <a:pt x="120" y="85"/>
                      <a:pt x="120" y="85"/>
                    </a:cubicBezTo>
                    <a:cubicBezTo>
                      <a:pt x="161" y="85"/>
                      <a:pt x="203" y="83"/>
                      <a:pt x="244" y="80"/>
                    </a:cubicBezTo>
                    <a:cubicBezTo>
                      <a:pt x="237" y="0"/>
                      <a:pt x="237" y="0"/>
                      <a:pt x="237" y="0"/>
                    </a:cubicBezTo>
                    <a:cubicBezTo>
                      <a:pt x="199" y="3"/>
                      <a:pt x="159" y="5"/>
                      <a:pt x="12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72" name="Freeform 31"/>
              <p:cNvSpPr>
                <a:spLocks/>
              </p:cNvSpPr>
              <p:nvPr/>
            </p:nvSpPr>
            <p:spPr bwMode="auto">
              <a:xfrm>
                <a:off x="30240288" y="7110413"/>
                <a:ext cx="236538" cy="141288"/>
              </a:xfrm>
              <a:custGeom>
                <a:avLst/>
                <a:gdLst>
                  <a:gd name="T0" fmla="*/ 0 w 249"/>
                  <a:gd name="T1" fmla="*/ 71 h 149"/>
                  <a:gd name="T2" fmla="*/ 19 w 249"/>
                  <a:gd name="T3" fmla="*/ 149 h 149"/>
                  <a:gd name="T4" fmla="*/ 249 w 249"/>
                  <a:gd name="T5" fmla="*/ 74 h 149"/>
                  <a:gd name="T6" fmla="*/ 218 w 249"/>
                  <a:gd name="T7" fmla="*/ 0 h 149"/>
                  <a:gd name="T8" fmla="*/ 0 w 249"/>
                  <a:gd name="T9" fmla="*/ 71 h 149"/>
                </a:gdLst>
                <a:ahLst/>
                <a:cxnLst>
                  <a:cxn ang="0">
                    <a:pos x="T0" y="T1"/>
                  </a:cxn>
                  <a:cxn ang="0">
                    <a:pos x="T2" y="T3"/>
                  </a:cxn>
                  <a:cxn ang="0">
                    <a:pos x="T4" y="T5"/>
                  </a:cxn>
                  <a:cxn ang="0">
                    <a:pos x="T6" y="T7"/>
                  </a:cxn>
                  <a:cxn ang="0">
                    <a:pos x="T8" y="T9"/>
                  </a:cxn>
                </a:cxnLst>
                <a:rect l="0" t="0" r="r" b="b"/>
                <a:pathLst>
                  <a:path w="249" h="149">
                    <a:moveTo>
                      <a:pt x="0" y="71"/>
                    </a:moveTo>
                    <a:cubicBezTo>
                      <a:pt x="19" y="149"/>
                      <a:pt x="19" y="149"/>
                      <a:pt x="19" y="149"/>
                    </a:cubicBezTo>
                    <a:cubicBezTo>
                      <a:pt x="97" y="130"/>
                      <a:pt x="175" y="105"/>
                      <a:pt x="249" y="74"/>
                    </a:cubicBezTo>
                    <a:cubicBezTo>
                      <a:pt x="218" y="0"/>
                      <a:pt x="218" y="0"/>
                      <a:pt x="218" y="0"/>
                    </a:cubicBezTo>
                    <a:cubicBezTo>
                      <a:pt x="148" y="29"/>
                      <a:pt x="75" y="53"/>
                      <a:pt x="0"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73" name="Freeform 32"/>
              <p:cNvSpPr>
                <a:spLocks/>
              </p:cNvSpPr>
              <p:nvPr/>
            </p:nvSpPr>
            <p:spPr bwMode="auto">
              <a:xfrm>
                <a:off x="30240288" y="4403725"/>
                <a:ext cx="236538" cy="142875"/>
              </a:xfrm>
              <a:custGeom>
                <a:avLst/>
                <a:gdLst>
                  <a:gd name="T0" fmla="*/ 249 w 249"/>
                  <a:gd name="T1" fmla="*/ 75 h 149"/>
                  <a:gd name="T2" fmla="*/ 19 w 249"/>
                  <a:gd name="T3" fmla="*/ 0 h 149"/>
                  <a:gd name="T4" fmla="*/ 0 w 249"/>
                  <a:gd name="T5" fmla="*/ 78 h 149"/>
                  <a:gd name="T6" fmla="*/ 218 w 249"/>
                  <a:gd name="T7" fmla="*/ 149 h 149"/>
                  <a:gd name="T8" fmla="*/ 249 w 249"/>
                  <a:gd name="T9" fmla="*/ 75 h 149"/>
                </a:gdLst>
                <a:ahLst/>
                <a:cxnLst>
                  <a:cxn ang="0">
                    <a:pos x="T0" y="T1"/>
                  </a:cxn>
                  <a:cxn ang="0">
                    <a:pos x="T2" y="T3"/>
                  </a:cxn>
                  <a:cxn ang="0">
                    <a:pos x="T4" y="T5"/>
                  </a:cxn>
                  <a:cxn ang="0">
                    <a:pos x="T6" y="T7"/>
                  </a:cxn>
                  <a:cxn ang="0">
                    <a:pos x="T8" y="T9"/>
                  </a:cxn>
                </a:cxnLst>
                <a:rect l="0" t="0" r="r" b="b"/>
                <a:pathLst>
                  <a:path w="249" h="149">
                    <a:moveTo>
                      <a:pt x="249" y="75"/>
                    </a:moveTo>
                    <a:cubicBezTo>
                      <a:pt x="174" y="44"/>
                      <a:pt x="97" y="19"/>
                      <a:pt x="19" y="0"/>
                    </a:cubicBezTo>
                    <a:cubicBezTo>
                      <a:pt x="0" y="78"/>
                      <a:pt x="0" y="78"/>
                      <a:pt x="0" y="78"/>
                    </a:cubicBezTo>
                    <a:cubicBezTo>
                      <a:pt x="74" y="96"/>
                      <a:pt x="148" y="119"/>
                      <a:pt x="218" y="149"/>
                    </a:cubicBezTo>
                    <a:lnTo>
                      <a:pt x="249" y="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74" name="Freeform 33"/>
              <p:cNvSpPr>
                <a:spLocks/>
              </p:cNvSpPr>
              <p:nvPr/>
            </p:nvSpPr>
            <p:spPr bwMode="auto">
              <a:xfrm>
                <a:off x="28663900" y="4875213"/>
                <a:ext cx="193675" cy="225425"/>
              </a:xfrm>
              <a:custGeom>
                <a:avLst/>
                <a:gdLst>
                  <a:gd name="T0" fmla="*/ 0 w 204"/>
                  <a:gd name="T1" fmla="*/ 195 h 237"/>
                  <a:gd name="T2" fmla="*/ 69 w 204"/>
                  <a:gd name="T3" fmla="*/ 237 h 237"/>
                  <a:gd name="T4" fmla="*/ 204 w 204"/>
                  <a:gd name="T5" fmla="*/ 52 h 237"/>
                  <a:gd name="T6" fmla="*/ 143 w 204"/>
                  <a:gd name="T7" fmla="*/ 0 h 237"/>
                  <a:gd name="T8" fmla="*/ 0 w 204"/>
                  <a:gd name="T9" fmla="*/ 195 h 237"/>
                </a:gdLst>
                <a:ahLst/>
                <a:cxnLst>
                  <a:cxn ang="0">
                    <a:pos x="T0" y="T1"/>
                  </a:cxn>
                  <a:cxn ang="0">
                    <a:pos x="T2" y="T3"/>
                  </a:cxn>
                  <a:cxn ang="0">
                    <a:pos x="T4" y="T5"/>
                  </a:cxn>
                  <a:cxn ang="0">
                    <a:pos x="T6" y="T7"/>
                  </a:cxn>
                  <a:cxn ang="0">
                    <a:pos x="T8" y="T9"/>
                  </a:cxn>
                </a:cxnLst>
                <a:rect l="0" t="0" r="r" b="b"/>
                <a:pathLst>
                  <a:path w="204" h="237">
                    <a:moveTo>
                      <a:pt x="0" y="195"/>
                    </a:moveTo>
                    <a:cubicBezTo>
                      <a:pt x="69" y="237"/>
                      <a:pt x="69" y="237"/>
                      <a:pt x="69" y="237"/>
                    </a:cubicBezTo>
                    <a:cubicBezTo>
                      <a:pt x="109" y="172"/>
                      <a:pt x="154" y="110"/>
                      <a:pt x="204" y="52"/>
                    </a:cubicBezTo>
                    <a:cubicBezTo>
                      <a:pt x="143" y="0"/>
                      <a:pt x="143" y="0"/>
                      <a:pt x="143" y="0"/>
                    </a:cubicBezTo>
                    <a:cubicBezTo>
                      <a:pt x="91" y="61"/>
                      <a:pt x="43" y="127"/>
                      <a:pt x="0"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75" name="Freeform 34"/>
              <p:cNvSpPr>
                <a:spLocks/>
              </p:cNvSpPr>
              <p:nvPr/>
            </p:nvSpPr>
            <p:spPr bwMode="auto">
              <a:xfrm>
                <a:off x="28962350" y="4578350"/>
                <a:ext cx="227013" cy="192088"/>
              </a:xfrm>
              <a:custGeom>
                <a:avLst/>
                <a:gdLst>
                  <a:gd name="T0" fmla="*/ 0 w 238"/>
                  <a:gd name="T1" fmla="*/ 142 h 202"/>
                  <a:gd name="T2" fmla="*/ 52 w 238"/>
                  <a:gd name="T3" fmla="*/ 202 h 202"/>
                  <a:gd name="T4" fmla="*/ 238 w 238"/>
                  <a:gd name="T5" fmla="*/ 68 h 202"/>
                  <a:gd name="T6" fmla="*/ 196 w 238"/>
                  <a:gd name="T7" fmla="*/ 0 h 202"/>
                  <a:gd name="T8" fmla="*/ 0 w 238"/>
                  <a:gd name="T9" fmla="*/ 142 h 202"/>
                </a:gdLst>
                <a:ahLst/>
                <a:cxnLst>
                  <a:cxn ang="0">
                    <a:pos x="T0" y="T1"/>
                  </a:cxn>
                  <a:cxn ang="0">
                    <a:pos x="T2" y="T3"/>
                  </a:cxn>
                  <a:cxn ang="0">
                    <a:pos x="T4" y="T5"/>
                  </a:cxn>
                  <a:cxn ang="0">
                    <a:pos x="T6" y="T7"/>
                  </a:cxn>
                  <a:cxn ang="0">
                    <a:pos x="T8" y="T9"/>
                  </a:cxn>
                </a:cxnLst>
                <a:rect l="0" t="0" r="r" b="b"/>
                <a:pathLst>
                  <a:path w="238" h="202">
                    <a:moveTo>
                      <a:pt x="0" y="142"/>
                    </a:moveTo>
                    <a:cubicBezTo>
                      <a:pt x="52" y="202"/>
                      <a:pt x="52" y="202"/>
                      <a:pt x="52" y="202"/>
                    </a:cubicBezTo>
                    <a:cubicBezTo>
                      <a:pt x="110" y="153"/>
                      <a:pt x="173" y="108"/>
                      <a:pt x="238" y="68"/>
                    </a:cubicBezTo>
                    <a:cubicBezTo>
                      <a:pt x="196" y="0"/>
                      <a:pt x="196" y="0"/>
                      <a:pt x="196" y="0"/>
                    </a:cubicBezTo>
                    <a:cubicBezTo>
                      <a:pt x="127" y="42"/>
                      <a:pt x="61" y="89"/>
                      <a:pt x="0" y="1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76" name="Freeform 35"/>
              <p:cNvSpPr>
                <a:spLocks/>
              </p:cNvSpPr>
              <p:nvPr/>
            </p:nvSpPr>
            <p:spPr bwMode="auto">
              <a:xfrm>
                <a:off x="30641925" y="4579938"/>
                <a:ext cx="225425" cy="193675"/>
              </a:xfrm>
              <a:custGeom>
                <a:avLst/>
                <a:gdLst>
                  <a:gd name="T0" fmla="*/ 237 w 237"/>
                  <a:gd name="T1" fmla="*/ 142 h 203"/>
                  <a:gd name="T2" fmla="*/ 42 w 237"/>
                  <a:gd name="T3" fmla="*/ 0 h 203"/>
                  <a:gd name="T4" fmla="*/ 0 w 237"/>
                  <a:gd name="T5" fmla="*/ 68 h 203"/>
                  <a:gd name="T6" fmla="*/ 185 w 237"/>
                  <a:gd name="T7" fmla="*/ 203 h 203"/>
                  <a:gd name="T8" fmla="*/ 237 w 237"/>
                  <a:gd name="T9" fmla="*/ 142 h 203"/>
                </a:gdLst>
                <a:ahLst/>
                <a:cxnLst>
                  <a:cxn ang="0">
                    <a:pos x="T0" y="T1"/>
                  </a:cxn>
                  <a:cxn ang="0">
                    <a:pos x="T2" y="T3"/>
                  </a:cxn>
                  <a:cxn ang="0">
                    <a:pos x="T4" y="T5"/>
                  </a:cxn>
                  <a:cxn ang="0">
                    <a:pos x="T6" y="T7"/>
                  </a:cxn>
                  <a:cxn ang="0">
                    <a:pos x="T8" y="T9"/>
                  </a:cxn>
                </a:cxnLst>
                <a:rect l="0" t="0" r="r" b="b"/>
                <a:pathLst>
                  <a:path w="237" h="203">
                    <a:moveTo>
                      <a:pt x="237" y="142"/>
                    </a:moveTo>
                    <a:cubicBezTo>
                      <a:pt x="176" y="90"/>
                      <a:pt x="110" y="42"/>
                      <a:pt x="42" y="0"/>
                    </a:cubicBezTo>
                    <a:cubicBezTo>
                      <a:pt x="0" y="68"/>
                      <a:pt x="0" y="68"/>
                      <a:pt x="0" y="68"/>
                    </a:cubicBezTo>
                    <a:cubicBezTo>
                      <a:pt x="64" y="108"/>
                      <a:pt x="127" y="153"/>
                      <a:pt x="185" y="203"/>
                    </a:cubicBezTo>
                    <a:lnTo>
                      <a:pt x="237"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77" name="Freeform 36"/>
              <p:cNvSpPr>
                <a:spLocks/>
              </p:cNvSpPr>
              <p:nvPr/>
            </p:nvSpPr>
            <p:spPr bwMode="auto">
              <a:xfrm>
                <a:off x="28487688" y="5264150"/>
                <a:ext cx="141288" cy="236538"/>
              </a:xfrm>
              <a:custGeom>
                <a:avLst/>
                <a:gdLst>
                  <a:gd name="T0" fmla="*/ 0 w 149"/>
                  <a:gd name="T1" fmla="*/ 229 h 248"/>
                  <a:gd name="T2" fmla="*/ 78 w 149"/>
                  <a:gd name="T3" fmla="*/ 248 h 248"/>
                  <a:gd name="T4" fmla="*/ 149 w 149"/>
                  <a:gd name="T5" fmla="*/ 31 h 248"/>
                  <a:gd name="T6" fmla="*/ 75 w 149"/>
                  <a:gd name="T7" fmla="*/ 0 h 248"/>
                  <a:gd name="T8" fmla="*/ 0 w 149"/>
                  <a:gd name="T9" fmla="*/ 229 h 248"/>
                </a:gdLst>
                <a:ahLst/>
                <a:cxnLst>
                  <a:cxn ang="0">
                    <a:pos x="T0" y="T1"/>
                  </a:cxn>
                  <a:cxn ang="0">
                    <a:pos x="T2" y="T3"/>
                  </a:cxn>
                  <a:cxn ang="0">
                    <a:pos x="T4" y="T5"/>
                  </a:cxn>
                  <a:cxn ang="0">
                    <a:pos x="T6" y="T7"/>
                  </a:cxn>
                  <a:cxn ang="0">
                    <a:pos x="T8" y="T9"/>
                  </a:cxn>
                </a:cxnLst>
                <a:rect l="0" t="0" r="r" b="b"/>
                <a:pathLst>
                  <a:path w="149" h="248">
                    <a:moveTo>
                      <a:pt x="0" y="229"/>
                    </a:moveTo>
                    <a:cubicBezTo>
                      <a:pt x="78" y="248"/>
                      <a:pt x="78" y="248"/>
                      <a:pt x="78" y="248"/>
                    </a:cubicBezTo>
                    <a:cubicBezTo>
                      <a:pt x="96" y="174"/>
                      <a:pt x="120" y="101"/>
                      <a:pt x="149" y="31"/>
                    </a:cubicBezTo>
                    <a:cubicBezTo>
                      <a:pt x="75" y="0"/>
                      <a:pt x="75" y="0"/>
                      <a:pt x="75" y="0"/>
                    </a:cubicBezTo>
                    <a:cubicBezTo>
                      <a:pt x="44" y="74"/>
                      <a:pt x="19" y="151"/>
                      <a:pt x="0" y="2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78" name="Freeform 37"/>
              <p:cNvSpPr>
                <a:spLocks/>
              </p:cNvSpPr>
              <p:nvPr/>
            </p:nvSpPr>
            <p:spPr bwMode="auto">
              <a:xfrm>
                <a:off x="31200725" y="6151563"/>
                <a:ext cx="139700" cy="236538"/>
              </a:xfrm>
              <a:custGeom>
                <a:avLst/>
                <a:gdLst>
                  <a:gd name="T0" fmla="*/ 0 w 148"/>
                  <a:gd name="T1" fmla="*/ 217 h 248"/>
                  <a:gd name="T2" fmla="*/ 74 w 148"/>
                  <a:gd name="T3" fmla="*/ 248 h 248"/>
                  <a:gd name="T4" fmla="*/ 148 w 148"/>
                  <a:gd name="T5" fmla="*/ 18 h 248"/>
                  <a:gd name="T6" fmla="*/ 70 w 148"/>
                  <a:gd name="T7" fmla="*/ 0 h 248"/>
                  <a:gd name="T8" fmla="*/ 0 w 148"/>
                  <a:gd name="T9" fmla="*/ 217 h 248"/>
                </a:gdLst>
                <a:ahLst/>
                <a:cxnLst>
                  <a:cxn ang="0">
                    <a:pos x="T0" y="T1"/>
                  </a:cxn>
                  <a:cxn ang="0">
                    <a:pos x="T2" y="T3"/>
                  </a:cxn>
                  <a:cxn ang="0">
                    <a:pos x="T4" y="T5"/>
                  </a:cxn>
                  <a:cxn ang="0">
                    <a:pos x="T6" y="T7"/>
                  </a:cxn>
                  <a:cxn ang="0">
                    <a:pos x="T8" y="T9"/>
                  </a:cxn>
                </a:cxnLst>
                <a:rect l="0" t="0" r="r" b="b"/>
                <a:pathLst>
                  <a:path w="148" h="248">
                    <a:moveTo>
                      <a:pt x="0" y="217"/>
                    </a:moveTo>
                    <a:cubicBezTo>
                      <a:pt x="74" y="248"/>
                      <a:pt x="74" y="248"/>
                      <a:pt x="74" y="248"/>
                    </a:cubicBezTo>
                    <a:cubicBezTo>
                      <a:pt x="104" y="174"/>
                      <a:pt x="129" y="96"/>
                      <a:pt x="148" y="18"/>
                    </a:cubicBezTo>
                    <a:cubicBezTo>
                      <a:pt x="70" y="0"/>
                      <a:pt x="70" y="0"/>
                      <a:pt x="70" y="0"/>
                    </a:cubicBezTo>
                    <a:cubicBezTo>
                      <a:pt x="53" y="74"/>
                      <a:pt x="29" y="147"/>
                      <a:pt x="0"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79" name="Freeform 38"/>
              <p:cNvSpPr>
                <a:spLocks/>
              </p:cNvSpPr>
              <p:nvPr/>
            </p:nvSpPr>
            <p:spPr bwMode="auto">
              <a:xfrm>
                <a:off x="30641925" y="6883400"/>
                <a:ext cx="225425" cy="192088"/>
              </a:xfrm>
              <a:custGeom>
                <a:avLst/>
                <a:gdLst>
                  <a:gd name="T0" fmla="*/ 0 w 237"/>
                  <a:gd name="T1" fmla="*/ 135 h 203"/>
                  <a:gd name="T2" fmla="*/ 42 w 237"/>
                  <a:gd name="T3" fmla="*/ 203 h 203"/>
                  <a:gd name="T4" fmla="*/ 237 w 237"/>
                  <a:gd name="T5" fmla="*/ 61 h 203"/>
                  <a:gd name="T6" fmla="*/ 185 w 237"/>
                  <a:gd name="T7" fmla="*/ 0 h 203"/>
                  <a:gd name="T8" fmla="*/ 0 w 237"/>
                  <a:gd name="T9" fmla="*/ 135 h 203"/>
                </a:gdLst>
                <a:ahLst/>
                <a:cxnLst>
                  <a:cxn ang="0">
                    <a:pos x="T0" y="T1"/>
                  </a:cxn>
                  <a:cxn ang="0">
                    <a:pos x="T2" y="T3"/>
                  </a:cxn>
                  <a:cxn ang="0">
                    <a:pos x="T4" y="T5"/>
                  </a:cxn>
                  <a:cxn ang="0">
                    <a:pos x="T6" y="T7"/>
                  </a:cxn>
                  <a:cxn ang="0">
                    <a:pos x="T8" y="T9"/>
                  </a:cxn>
                </a:cxnLst>
                <a:rect l="0" t="0" r="r" b="b"/>
                <a:pathLst>
                  <a:path w="237" h="203">
                    <a:moveTo>
                      <a:pt x="0" y="135"/>
                    </a:moveTo>
                    <a:cubicBezTo>
                      <a:pt x="42" y="203"/>
                      <a:pt x="42" y="203"/>
                      <a:pt x="42" y="203"/>
                    </a:cubicBezTo>
                    <a:cubicBezTo>
                      <a:pt x="110" y="161"/>
                      <a:pt x="176" y="113"/>
                      <a:pt x="237" y="61"/>
                    </a:cubicBezTo>
                    <a:cubicBezTo>
                      <a:pt x="185" y="0"/>
                      <a:pt x="185" y="0"/>
                      <a:pt x="185" y="0"/>
                    </a:cubicBezTo>
                    <a:cubicBezTo>
                      <a:pt x="127" y="49"/>
                      <a:pt x="65" y="95"/>
                      <a:pt x="0" y="1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80" name="Freeform 39"/>
              <p:cNvSpPr>
                <a:spLocks/>
              </p:cNvSpPr>
              <p:nvPr/>
            </p:nvSpPr>
            <p:spPr bwMode="auto">
              <a:xfrm>
                <a:off x="29800550" y="4364038"/>
                <a:ext cx="230188" cy="79375"/>
              </a:xfrm>
              <a:custGeom>
                <a:avLst/>
                <a:gdLst>
                  <a:gd name="T0" fmla="*/ 118 w 241"/>
                  <a:gd name="T1" fmla="*/ 80 h 85"/>
                  <a:gd name="T2" fmla="*/ 235 w 241"/>
                  <a:gd name="T3" fmla="*/ 85 h 85"/>
                  <a:gd name="T4" fmla="*/ 241 w 241"/>
                  <a:gd name="T5" fmla="*/ 5 h 85"/>
                  <a:gd name="T6" fmla="*/ 118 w 241"/>
                  <a:gd name="T7" fmla="*/ 0 h 85"/>
                  <a:gd name="T8" fmla="*/ 0 w 241"/>
                  <a:gd name="T9" fmla="*/ 5 h 85"/>
                  <a:gd name="T10" fmla="*/ 6 w 241"/>
                  <a:gd name="T11" fmla="*/ 85 h 85"/>
                  <a:gd name="T12" fmla="*/ 118 w 241"/>
                  <a:gd name="T13" fmla="*/ 80 h 85"/>
                </a:gdLst>
                <a:ahLst/>
                <a:cxnLst>
                  <a:cxn ang="0">
                    <a:pos x="T0" y="T1"/>
                  </a:cxn>
                  <a:cxn ang="0">
                    <a:pos x="T2" y="T3"/>
                  </a:cxn>
                  <a:cxn ang="0">
                    <a:pos x="T4" y="T5"/>
                  </a:cxn>
                  <a:cxn ang="0">
                    <a:pos x="T6" y="T7"/>
                  </a:cxn>
                  <a:cxn ang="0">
                    <a:pos x="T8" y="T9"/>
                  </a:cxn>
                  <a:cxn ang="0">
                    <a:pos x="T10" y="T11"/>
                  </a:cxn>
                  <a:cxn ang="0">
                    <a:pos x="T12" y="T13"/>
                  </a:cxn>
                </a:cxnLst>
                <a:rect l="0" t="0" r="r" b="b"/>
                <a:pathLst>
                  <a:path w="241" h="85">
                    <a:moveTo>
                      <a:pt x="118" y="80"/>
                    </a:moveTo>
                    <a:cubicBezTo>
                      <a:pt x="157" y="80"/>
                      <a:pt x="197" y="82"/>
                      <a:pt x="235" y="85"/>
                    </a:cubicBezTo>
                    <a:cubicBezTo>
                      <a:pt x="241" y="5"/>
                      <a:pt x="241" y="5"/>
                      <a:pt x="241" y="5"/>
                    </a:cubicBezTo>
                    <a:cubicBezTo>
                      <a:pt x="201" y="2"/>
                      <a:pt x="159" y="0"/>
                      <a:pt x="118" y="0"/>
                    </a:cubicBezTo>
                    <a:cubicBezTo>
                      <a:pt x="79" y="0"/>
                      <a:pt x="39" y="2"/>
                      <a:pt x="0" y="5"/>
                    </a:cubicBezTo>
                    <a:cubicBezTo>
                      <a:pt x="6" y="85"/>
                      <a:pt x="6" y="85"/>
                      <a:pt x="6" y="85"/>
                    </a:cubicBezTo>
                    <a:cubicBezTo>
                      <a:pt x="43" y="82"/>
                      <a:pt x="81" y="80"/>
                      <a:pt x="118"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81" name="Freeform 40"/>
              <p:cNvSpPr>
                <a:spLocks/>
              </p:cNvSpPr>
              <p:nvPr/>
            </p:nvSpPr>
            <p:spPr bwMode="auto">
              <a:xfrm>
                <a:off x="31300738" y="5713413"/>
                <a:ext cx="80963" cy="230188"/>
              </a:xfrm>
              <a:custGeom>
                <a:avLst/>
                <a:gdLst>
                  <a:gd name="T0" fmla="*/ 79 w 84"/>
                  <a:gd name="T1" fmla="*/ 0 h 242"/>
                  <a:gd name="T2" fmla="*/ 0 w 84"/>
                  <a:gd name="T3" fmla="*/ 6 h 242"/>
                  <a:gd name="T4" fmla="*/ 4 w 84"/>
                  <a:gd name="T5" fmla="*/ 121 h 242"/>
                  <a:gd name="T6" fmla="*/ 0 w 84"/>
                  <a:gd name="T7" fmla="*/ 235 h 242"/>
                  <a:gd name="T8" fmla="*/ 79 w 84"/>
                  <a:gd name="T9" fmla="*/ 242 h 242"/>
                  <a:gd name="T10" fmla="*/ 84 w 84"/>
                  <a:gd name="T11" fmla="*/ 121 h 242"/>
                  <a:gd name="T12" fmla="*/ 79 w 84"/>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84" h="242">
                    <a:moveTo>
                      <a:pt x="79" y="0"/>
                    </a:moveTo>
                    <a:cubicBezTo>
                      <a:pt x="0" y="6"/>
                      <a:pt x="0" y="6"/>
                      <a:pt x="0" y="6"/>
                    </a:cubicBezTo>
                    <a:cubicBezTo>
                      <a:pt x="3" y="44"/>
                      <a:pt x="4" y="83"/>
                      <a:pt x="4" y="121"/>
                    </a:cubicBezTo>
                    <a:cubicBezTo>
                      <a:pt x="4" y="159"/>
                      <a:pt x="3" y="198"/>
                      <a:pt x="0" y="235"/>
                    </a:cubicBezTo>
                    <a:cubicBezTo>
                      <a:pt x="79" y="242"/>
                      <a:pt x="79" y="242"/>
                      <a:pt x="79" y="242"/>
                    </a:cubicBezTo>
                    <a:cubicBezTo>
                      <a:pt x="83" y="202"/>
                      <a:pt x="84" y="161"/>
                      <a:pt x="84" y="121"/>
                    </a:cubicBezTo>
                    <a:cubicBezTo>
                      <a:pt x="84" y="81"/>
                      <a:pt x="83" y="40"/>
                      <a:pt x="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82" name="Freeform 41"/>
              <p:cNvSpPr>
                <a:spLocks/>
              </p:cNvSpPr>
              <p:nvPr/>
            </p:nvSpPr>
            <p:spPr bwMode="auto">
              <a:xfrm>
                <a:off x="30972125" y="4876800"/>
                <a:ext cx="193675" cy="225425"/>
              </a:xfrm>
              <a:custGeom>
                <a:avLst/>
                <a:gdLst>
                  <a:gd name="T0" fmla="*/ 203 w 203"/>
                  <a:gd name="T1" fmla="*/ 195 h 237"/>
                  <a:gd name="T2" fmla="*/ 60 w 203"/>
                  <a:gd name="T3" fmla="*/ 0 h 237"/>
                  <a:gd name="T4" fmla="*/ 0 w 203"/>
                  <a:gd name="T5" fmla="*/ 52 h 237"/>
                  <a:gd name="T6" fmla="*/ 134 w 203"/>
                  <a:gd name="T7" fmla="*/ 237 h 237"/>
                  <a:gd name="T8" fmla="*/ 203 w 203"/>
                  <a:gd name="T9" fmla="*/ 195 h 237"/>
                </a:gdLst>
                <a:ahLst/>
                <a:cxnLst>
                  <a:cxn ang="0">
                    <a:pos x="T0" y="T1"/>
                  </a:cxn>
                  <a:cxn ang="0">
                    <a:pos x="T2" y="T3"/>
                  </a:cxn>
                  <a:cxn ang="0">
                    <a:pos x="T4" y="T5"/>
                  </a:cxn>
                  <a:cxn ang="0">
                    <a:pos x="T6" y="T7"/>
                  </a:cxn>
                  <a:cxn ang="0">
                    <a:pos x="T8" y="T9"/>
                  </a:cxn>
                </a:cxnLst>
                <a:rect l="0" t="0" r="r" b="b"/>
                <a:pathLst>
                  <a:path w="203" h="237">
                    <a:moveTo>
                      <a:pt x="203" y="195"/>
                    </a:moveTo>
                    <a:cubicBezTo>
                      <a:pt x="160" y="127"/>
                      <a:pt x="113" y="61"/>
                      <a:pt x="60" y="0"/>
                    </a:cubicBezTo>
                    <a:cubicBezTo>
                      <a:pt x="0" y="52"/>
                      <a:pt x="0" y="52"/>
                      <a:pt x="0" y="52"/>
                    </a:cubicBezTo>
                    <a:cubicBezTo>
                      <a:pt x="49" y="110"/>
                      <a:pt x="94" y="172"/>
                      <a:pt x="134" y="237"/>
                    </a:cubicBezTo>
                    <a:lnTo>
                      <a:pt x="203" y="1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83" name="Freeform 42"/>
              <p:cNvSpPr>
                <a:spLocks/>
              </p:cNvSpPr>
              <p:nvPr/>
            </p:nvSpPr>
            <p:spPr bwMode="auto">
              <a:xfrm>
                <a:off x="31199138" y="5268913"/>
                <a:ext cx="141288" cy="234950"/>
              </a:xfrm>
              <a:custGeom>
                <a:avLst/>
                <a:gdLst>
                  <a:gd name="T0" fmla="*/ 149 w 149"/>
                  <a:gd name="T1" fmla="*/ 230 h 248"/>
                  <a:gd name="T2" fmla="*/ 74 w 149"/>
                  <a:gd name="T3" fmla="*/ 0 h 248"/>
                  <a:gd name="T4" fmla="*/ 0 w 149"/>
                  <a:gd name="T5" fmla="*/ 30 h 248"/>
                  <a:gd name="T6" fmla="*/ 71 w 149"/>
                  <a:gd name="T7" fmla="*/ 248 h 248"/>
                  <a:gd name="T8" fmla="*/ 149 w 149"/>
                  <a:gd name="T9" fmla="*/ 230 h 248"/>
                </a:gdLst>
                <a:ahLst/>
                <a:cxnLst>
                  <a:cxn ang="0">
                    <a:pos x="T0" y="T1"/>
                  </a:cxn>
                  <a:cxn ang="0">
                    <a:pos x="T2" y="T3"/>
                  </a:cxn>
                  <a:cxn ang="0">
                    <a:pos x="T4" y="T5"/>
                  </a:cxn>
                  <a:cxn ang="0">
                    <a:pos x="T6" y="T7"/>
                  </a:cxn>
                  <a:cxn ang="0">
                    <a:pos x="T8" y="T9"/>
                  </a:cxn>
                </a:cxnLst>
                <a:rect l="0" t="0" r="r" b="b"/>
                <a:pathLst>
                  <a:path w="149" h="248">
                    <a:moveTo>
                      <a:pt x="149" y="230"/>
                    </a:moveTo>
                    <a:cubicBezTo>
                      <a:pt x="130" y="151"/>
                      <a:pt x="105" y="74"/>
                      <a:pt x="74" y="0"/>
                    </a:cubicBezTo>
                    <a:cubicBezTo>
                      <a:pt x="0" y="30"/>
                      <a:pt x="0" y="30"/>
                      <a:pt x="0" y="30"/>
                    </a:cubicBezTo>
                    <a:cubicBezTo>
                      <a:pt x="30" y="101"/>
                      <a:pt x="53" y="174"/>
                      <a:pt x="71" y="248"/>
                    </a:cubicBezTo>
                    <a:lnTo>
                      <a:pt x="149" y="2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84" name="Freeform 43"/>
              <p:cNvSpPr>
                <a:spLocks/>
              </p:cNvSpPr>
              <p:nvPr/>
            </p:nvSpPr>
            <p:spPr bwMode="auto">
              <a:xfrm>
                <a:off x="30972125" y="6551613"/>
                <a:ext cx="193675" cy="227013"/>
              </a:xfrm>
              <a:custGeom>
                <a:avLst/>
                <a:gdLst>
                  <a:gd name="T0" fmla="*/ 0 w 203"/>
                  <a:gd name="T1" fmla="*/ 186 h 238"/>
                  <a:gd name="T2" fmla="*/ 61 w 203"/>
                  <a:gd name="T3" fmla="*/ 238 h 238"/>
                  <a:gd name="T4" fmla="*/ 203 w 203"/>
                  <a:gd name="T5" fmla="*/ 42 h 238"/>
                  <a:gd name="T6" fmla="*/ 135 w 203"/>
                  <a:gd name="T7" fmla="*/ 0 h 238"/>
                  <a:gd name="T8" fmla="*/ 0 w 203"/>
                  <a:gd name="T9" fmla="*/ 186 h 238"/>
                </a:gdLst>
                <a:ahLst/>
                <a:cxnLst>
                  <a:cxn ang="0">
                    <a:pos x="T0" y="T1"/>
                  </a:cxn>
                  <a:cxn ang="0">
                    <a:pos x="T2" y="T3"/>
                  </a:cxn>
                  <a:cxn ang="0">
                    <a:pos x="T4" y="T5"/>
                  </a:cxn>
                  <a:cxn ang="0">
                    <a:pos x="T6" y="T7"/>
                  </a:cxn>
                  <a:cxn ang="0">
                    <a:pos x="T8" y="T9"/>
                  </a:cxn>
                </a:cxnLst>
                <a:rect l="0" t="0" r="r" b="b"/>
                <a:pathLst>
                  <a:path w="203" h="238">
                    <a:moveTo>
                      <a:pt x="0" y="186"/>
                    </a:moveTo>
                    <a:cubicBezTo>
                      <a:pt x="61" y="238"/>
                      <a:pt x="61" y="238"/>
                      <a:pt x="61" y="238"/>
                    </a:cubicBezTo>
                    <a:cubicBezTo>
                      <a:pt x="113" y="176"/>
                      <a:pt x="161" y="111"/>
                      <a:pt x="203" y="42"/>
                    </a:cubicBezTo>
                    <a:cubicBezTo>
                      <a:pt x="135" y="0"/>
                      <a:pt x="135" y="0"/>
                      <a:pt x="135" y="0"/>
                    </a:cubicBezTo>
                    <a:cubicBezTo>
                      <a:pt x="95" y="65"/>
                      <a:pt x="50" y="128"/>
                      <a:pt x="0" y="1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85" name="Freeform 44"/>
              <p:cNvSpPr>
                <a:spLocks/>
              </p:cNvSpPr>
              <p:nvPr/>
            </p:nvSpPr>
            <p:spPr bwMode="auto">
              <a:xfrm>
                <a:off x="29354463" y="4403725"/>
                <a:ext cx="236538" cy="139700"/>
              </a:xfrm>
              <a:custGeom>
                <a:avLst/>
                <a:gdLst>
                  <a:gd name="T0" fmla="*/ 0 w 249"/>
                  <a:gd name="T1" fmla="*/ 74 h 148"/>
                  <a:gd name="T2" fmla="*/ 31 w 249"/>
                  <a:gd name="T3" fmla="*/ 148 h 148"/>
                  <a:gd name="T4" fmla="*/ 249 w 249"/>
                  <a:gd name="T5" fmla="*/ 78 h 148"/>
                  <a:gd name="T6" fmla="*/ 230 w 249"/>
                  <a:gd name="T7" fmla="*/ 0 h 148"/>
                  <a:gd name="T8" fmla="*/ 0 w 249"/>
                  <a:gd name="T9" fmla="*/ 74 h 148"/>
                </a:gdLst>
                <a:ahLst/>
                <a:cxnLst>
                  <a:cxn ang="0">
                    <a:pos x="T0" y="T1"/>
                  </a:cxn>
                  <a:cxn ang="0">
                    <a:pos x="T2" y="T3"/>
                  </a:cxn>
                  <a:cxn ang="0">
                    <a:pos x="T4" y="T5"/>
                  </a:cxn>
                  <a:cxn ang="0">
                    <a:pos x="T6" y="T7"/>
                  </a:cxn>
                  <a:cxn ang="0">
                    <a:pos x="T8" y="T9"/>
                  </a:cxn>
                </a:cxnLst>
                <a:rect l="0" t="0" r="r" b="b"/>
                <a:pathLst>
                  <a:path w="249" h="148">
                    <a:moveTo>
                      <a:pt x="0" y="74"/>
                    </a:moveTo>
                    <a:cubicBezTo>
                      <a:pt x="31" y="148"/>
                      <a:pt x="31" y="148"/>
                      <a:pt x="31" y="148"/>
                    </a:cubicBezTo>
                    <a:cubicBezTo>
                      <a:pt x="101" y="119"/>
                      <a:pt x="175" y="95"/>
                      <a:pt x="249" y="78"/>
                    </a:cubicBezTo>
                    <a:cubicBezTo>
                      <a:pt x="230" y="0"/>
                      <a:pt x="230" y="0"/>
                      <a:pt x="230" y="0"/>
                    </a:cubicBezTo>
                    <a:cubicBezTo>
                      <a:pt x="152" y="19"/>
                      <a:pt x="75" y="44"/>
                      <a:pt x="0"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86" name="Freeform 45"/>
              <p:cNvSpPr>
                <a:spLocks/>
              </p:cNvSpPr>
              <p:nvPr/>
            </p:nvSpPr>
            <p:spPr bwMode="auto">
              <a:xfrm>
                <a:off x="26576338" y="2878138"/>
                <a:ext cx="82550" cy="144463"/>
              </a:xfrm>
              <a:custGeom>
                <a:avLst/>
                <a:gdLst>
                  <a:gd name="T0" fmla="*/ 8 w 88"/>
                  <a:gd name="T1" fmla="*/ 152 h 152"/>
                  <a:gd name="T2" fmla="*/ 88 w 88"/>
                  <a:gd name="T3" fmla="*/ 152 h 152"/>
                  <a:gd name="T4" fmla="*/ 83 w 88"/>
                  <a:gd name="T5" fmla="*/ 32 h 152"/>
                  <a:gd name="T6" fmla="*/ 79 w 88"/>
                  <a:gd name="T7" fmla="*/ 0 h 152"/>
                  <a:gd name="T8" fmla="*/ 0 w 88"/>
                  <a:gd name="T9" fmla="*/ 12 h 152"/>
                  <a:gd name="T10" fmla="*/ 8 w 88"/>
                  <a:gd name="T11" fmla="*/ 126 h 152"/>
                  <a:gd name="T12" fmla="*/ 8 w 88"/>
                  <a:gd name="T13" fmla="*/ 152 h 152"/>
                </a:gdLst>
                <a:ahLst/>
                <a:cxnLst>
                  <a:cxn ang="0">
                    <a:pos x="T0" y="T1"/>
                  </a:cxn>
                  <a:cxn ang="0">
                    <a:pos x="T2" y="T3"/>
                  </a:cxn>
                  <a:cxn ang="0">
                    <a:pos x="T4" y="T5"/>
                  </a:cxn>
                  <a:cxn ang="0">
                    <a:pos x="T6" y="T7"/>
                  </a:cxn>
                  <a:cxn ang="0">
                    <a:pos x="T8" y="T9"/>
                  </a:cxn>
                  <a:cxn ang="0">
                    <a:pos x="T10" y="T11"/>
                  </a:cxn>
                  <a:cxn ang="0">
                    <a:pos x="T12" y="T13"/>
                  </a:cxn>
                </a:cxnLst>
                <a:rect l="0" t="0" r="r" b="b"/>
                <a:pathLst>
                  <a:path w="88" h="152">
                    <a:moveTo>
                      <a:pt x="8" y="152"/>
                    </a:moveTo>
                    <a:cubicBezTo>
                      <a:pt x="88" y="152"/>
                      <a:pt x="88" y="152"/>
                      <a:pt x="88" y="152"/>
                    </a:cubicBezTo>
                    <a:cubicBezTo>
                      <a:pt x="83" y="32"/>
                      <a:pt x="83" y="32"/>
                      <a:pt x="83" y="32"/>
                    </a:cubicBezTo>
                    <a:cubicBezTo>
                      <a:pt x="82" y="21"/>
                      <a:pt x="80" y="11"/>
                      <a:pt x="79" y="0"/>
                    </a:cubicBezTo>
                    <a:cubicBezTo>
                      <a:pt x="0" y="12"/>
                      <a:pt x="0" y="12"/>
                      <a:pt x="0" y="12"/>
                    </a:cubicBezTo>
                    <a:cubicBezTo>
                      <a:pt x="5" y="49"/>
                      <a:pt x="8" y="88"/>
                      <a:pt x="8" y="126"/>
                    </a:cubicBezTo>
                    <a:lnTo>
                      <a:pt x="8" y="1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87" name="Rectangle 46"/>
              <p:cNvSpPr>
                <a:spLocks noChangeArrowheads="1"/>
              </p:cNvSpPr>
              <p:nvPr/>
            </p:nvSpPr>
            <p:spPr bwMode="auto">
              <a:xfrm>
                <a:off x="28859163" y="7216775"/>
                <a:ext cx="234950"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88" name="Rectangle 47"/>
              <p:cNvSpPr>
                <a:spLocks noChangeArrowheads="1"/>
              </p:cNvSpPr>
              <p:nvPr/>
            </p:nvSpPr>
            <p:spPr bwMode="auto">
              <a:xfrm>
                <a:off x="28389263" y="7216775"/>
                <a:ext cx="234950"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89" name="Freeform 48"/>
              <p:cNvSpPr>
                <a:spLocks/>
              </p:cNvSpPr>
              <p:nvPr/>
            </p:nvSpPr>
            <p:spPr bwMode="auto">
              <a:xfrm>
                <a:off x="27452638" y="7099300"/>
                <a:ext cx="244475" cy="149225"/>
              </a:xfrm>
              <a:custGeom>
                <a:avLst/>
                <a:gdLst>
                  <a:gd name="T0" fmla="*/ 0 w 258"/>
                  <a:gd name="T1" fmla="*/ 73 h 156"/>
                  <a:gd name="T2" fmla="*/ 239 w 258"/>
                  <a:gd name="T3" fmla="*/ 156 h 156"/>
                  <a:gd name="T4" fmla="*/ 258 w 258"/>
                  <a:gd name="T5" fmla="*/ 78 h 156"/>
                  <a:gd name="T6" fmla="*/ 32 w 258"/>
                  <a:gd name="T7" fmla="*/ 0 h 156"/>
                  <a:gd name="T8" fmla="*/ 0 w 258"/>
                  <a:gd name="T9" fmla="*/ 73 h 156"/>
                </a:gdLst>
                <a:ahLst/>
                <a:cxnLst>
                  <a:cxn ang="0">
                    <a:pos x="T0" y="T1"/>
                  </a:cxn>
                  <a:cxn ang="0">
                    <a:pos x="T2" y="T3"/>
                  </a:cxn>
                  <a:cxn ang="0">
                    <a:pos x="T4" y="T5"/>
                  </a:cxn>
                  <a:cxn ang="0">
                    <a:pos x="T6" y="T7"/>
                  </a:cxn>
                  <a:cxn ang="0">
                    <a:pos x="T8" y="T9"/>
                  </a:cxn>
                </a:cxnLst>
                <a:rect l="0" t="0" r="r" b="b"/>
                <a:pathLst>
                  <a:path w="258" h="156">
                    <a:moveTo>
                      <a:pt x="0" y="73"/>
                    </a:moveTo>
                    <a:cubicBezTo>
                      <a:pt x="77" y="107"/>
                      <a:pt x="157" y="135"/>
                      <a:pt x="239" y="156"/>
                    </a:cubicBezTo>
                    <a:cubicBezTo>
                      <a:pt x="258" y="78"/>
                      <a:pt x="258" y="78"/>
                      <a:pt x="258" y="78"/>
                    </a:cubicBezTo>
                    <a:cubicBezTo>
                      <a:pt x="181" y="58"/>
                      <a:pt x="105" y="32"/>
                      <a:pt x="32" y="0"/>
                    </a:cubicBezTo>
                    <a:lnTo>
                      <a:pt x="0" y="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90" name="Freeform 49"/>
              <p:cNvSpPr>
                <a:spLocks/>
              </p:cNvSpPr>
              <p:nvPr/>
            </p:nvSpPr>
            <p:spPr bwMode="auto">
              <a:xfrm>
                <a:off x="27916188" y="7212013"/>
                <a:ext cx="238125" cy="80963"/>
              </a:xfrm>
              <a:custGeom>
                <a:avLst/>
                <a:gdLst>
                  <a:gd name="T0" fmla="*/ 7 w 250"/>
                  <a:gd name="T1" fmla="*/ 0 h 85"/>
                  <a:gd name="T2" fmla="*/ 0 w 250"/>
                  <a:gd name="T3" fmla="*/ 79 h 85"/>
                  <a:gd name="T4" fmla="*/ 129 w 250"/>
                  <a:gd name="T5" fmla="*/ 85 h 85"/>
                  <a:gd name="T6" fmla="*/ 250 w 250"/>
                  <a:gd name="T7" fmla="*/ 85 h 85"/>
                  <a:gd name="T8" fmla="*/ 250 w 250"/>
                  <a:gd name="T9" fmla="*/ 5 h 85"/>
                  <a:gd name="T10" fmla="*/ 129 w 250"/>
                  <a:gd name="T11" fmla="*/ 5 h 85"/>
                  <a:gd name="T12" fmla="*/ 7 w 250"/>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250" h="85">
                    <a:moveTo>
                      <a:pt x="7" y="0"/>
                    </a:moveTo>
                    <a:cubicBezTo>
                      <a:pt x="0" y="79"/>
                      <a:pt x="0" y="79"/>
                      <a:pt x="0" y="79"/>
                    </a:cubicBezTo>
                    <a:cubicBezTo>
                      <a:pt x="42" y="83"/>
                      <a:pt x="86" y="85"/>
                      <a:pt x="129" y="85"/>
                    </a:cubicBezTo>
                    <a:cubicBezTo>
                      <a:pt x="250" y="85"/>
                      <a:pt x="250" y="85"/>
                      <a:pt x="250" y="85"/>
                    </a:cubicBezTo>
                    <a:cubicBezTo>
                      <a:pt x="250" y="5"/>
                      <a:pt x="250" y="5"/>
                      <a:pt x="250" y="5"/>
                    </a:cubicBezTo>
                    <a:cubicBezTo>
                      <a:pt x="129" y="5"/>
                      <a:pt x="129" y="5"/>
                      <a:pt x="129" y="5"/>
                    </a:cubicBezTo>
                    <a:cubicBezTo>
                      <a:pt x="88" y="5"/>
                      <a:pt x="47" y="3"/>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91" name="Rectangle 50"/>
              <p:cNvSpPr>
                <a:spLocks noChangeArrowheads="1"/>
              </p:cNvSpPr>
              <p:nvPr/>
            </p:nvSpPr>
            <p:spPr bwMode="auto">
              <a:xfrm>
                <a:off x="29329063" y="7216775"/>
                <a:ext cx="234950"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92" name="Freeform 51"/>
              <p:cNvSpPr>
                <a:spLocks/>
              </p:cNvSpPr>
              <p:nvPr/>
            </p:nvSpPr>
            <p:spPr bwMode="auto">
              <a:xfrm>
                <a:off x="27051000" y="6850063"/>
                <a:ext cx="231775" cy="204788"/>
              </a:xfrm>
              <a:custGeom>
                <a:avLst/>
                <a:gdLst>
                  <a:gd name="T0" fmla="*/ 0 w 243"/>
                  <a:gd name="T1" fmla="*/ 59 h 215"/>
                  <a:gd name="T2" fmla="*/ 199 w 243"/>
                  <a:gd name="T3" fmla="*/ 215 h 215"/>
                  <a:gd name="T4" fmla="*/ 243 w 243"/>
                  <a:gd name="T5" fmla="*/ 148 h 215"/>
                  <a:gd name="T6" fmla="*/ 54 w 243"/>
                  <a:gd name="T7" fmla="*/ 0 h 215"/>
                  <a:gd name="T8" fmla="*/ 0 w 243"/>
                  <a:gd name="T9" fmla="*/ 59 h 215"/>
                </a:gdLst>
                <a:ahLst/>
                <a:cxnLst>
                  <a:cxn ang="0">
                    <a:pos x="T0" y="T1"/>
                  </a:cxn>
                  <a:cxn ang="0">
                    <a:pos x="T2" y="T3"/>
                  </a:cxn>
                  <a:cxn ang="0">
                    <a:pos x="T4" y="T5"/>
                  </a:cxn>
                  <a:cxn ang="0">
                    <a:pos x="T6" y="T7"/>
                  </a:cxn>
                  <a:cxn ang="0">
                    <a:pos x="T8" y="T9"/>
                  </a:cxn>
                </a:cxnLst>
                <a:rect l="0" t="0" r="r" b="b"/>
                <a:pathLst>
                  <a:path w="243" h="215">
                    <a:moveTo>
                      <a:pt x="0" y="59"/>
                    </a:moveTo>
                    <a:cubicBezTo>
                      <a:pt x="61" y="116"/>
                      <a:pt x="128" y="169"/>
                      <a:pt x="199" y="215"/>
                    </a:cubicBezTo>
                    <a:cubicBezTo>
                      <a:pt x="243" y="148"/>
                      <a:pt x="243" y="148"/>
                      <a:pt x="243" y="148"/>
                    </a:cubicBezTo>
                    <a:cubicBezTo>
                      <a:pt x="176" y="104"/>
                      <a:pt x="113" y="55"/>
                      <a:pt x="54" y="0"/>
                    </a:cubicBezTo>
                    <a:lnTo>
                      <a:pt x="0"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93" name="Rectangle 52"/>
              <p:cNvSpPr>
                <a:spLocks noChangeArrowheads="1"/>
              </p:cNvSpPr>
              <p:nvPr/>
            </p:nvSpPr>
            <p:spPr bwMode="auto">
              <a:xfrm>
                <a:off x="26582688" y="5130800"/>
                <a:ext cx="76200" cy="234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94" name="Freeform 53"/>
              <p:cNvSpPr>
                <a:spLocks/>
              </p:cNvSpPr>
              <p:nvPr/>
            </p:nvSpPr>
            <p:spPr bwMode="auto">
              <a:xfrm>
                <a:off x="26601738" y="6061075"/>
                <a:ext cx="131763" cy="246063"/>
              </a:xfrm>
              <a:custGeom>
                <a:avLst/>
                <a:gdLst>
                  <a:gd name="T0" fmla="*/ 0 w 137"/>
                  <a:gd name="T1" fmla="*/ 13 h 259"/>
                  <a:gd name="T2" fmla="*/ 61 w 137"/>
                  <a:gd name="T3" fmla="*/ 259 h 259"/>
                  <a:gd name="T4" fmla="*/ 137 w 137"/>
                  <a:gd name="T5" fmla="*/ 233 h 259"/>
                  <a:gd name="T6" fmla="*/ 79 w 137"/>
                  <a:gd name="T7" fmla="*/ 0 h 259"/>
                  <a:gd name="T8" fmla="*/ 0 w 137"/>
                  <a:gd name="T9" fmla="*/ 13 h 259"/>
                </a:gdLst>
                <a:ahLst/>
                <a:cxnLst>
                  <a:cxn ang="0">
                    <a:pos x="T0" y="T1"/>
                  </a:cxn>
                  <a:cxn ang="0">
                    <a:pos x="T2" y="T3"/>
                  </a:cxn>
                  <a:cxn ang="0">
                    <a:pos x="T4" y="T5"/>
                  </a:cxn>
                  <a:cxn ang="0">
                    <a:pos x="T6" y="T7"/>
                  </a:cxn>
                  <a:cxn ang="0">
                    <a:pos x="T8" y="T9"/>
                  </a:cxn>
                </a:cxnLst>
                <a:rect l="0" t="0" r="r" b="b"/>
                <a:pathLst>
                  <a:path w="137" h="259">
                    <a:moveTo>
                      <a:pt x="0" y="13"/>
                    </a:moveTo>
                    <a:cubicBezTo>
                      <a:pt x="13" y="96"/>
                      <a:pt x="34" y="179"/>
                      <a:pt x="61" y="259"/>
                    </a:cubicBezTo>
                    <a:cubicBezTo>
                      <a:pt x="137" y="233"/>
                      <a:pt x="137" y="233"/>
                      <a:pt x="137" y="233"/>
                    </a:cubicBezTo>
                    <a:cubicBezTo>
                      <a:pt x="111" y="157"/>
                      <a:pt x="92" y="79"/>
                      <a:pt x="79" y="0"/>
                    </a:cubicBez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95" name="Rectangle 54"/>
              <p:cNvSpPr>
                <a:spLocks noChangeArrowheads="1"/>
              </p:cNvSpPr>
              <p:nvPr/>
            </p:nvSpPr>
            <p:spPr bwMode="auto">
              <a:xfrm>
                <a:off x="26582688" y="4662488"/>
                <a:ext cx="76200" cy="233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96" name="Rectangle 55"/>
              <p:cNvSpPr>
                <a:spLocks noChangeArrowheads="1"/>
              </p:cNvSpPr>
              <p:nvPr/>
            </p:nvSpPr>
            <p:spPr bwMode="auto">
              <a:xfrm>
                <a:off x="26582688" y="5600700"/>
                <a:ext cx="76200" cy="233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97" name="Freeform 56"/>
              <p:cNvSpPr>
                <a:spLocks/>
              </p:cNvSpPr>
              <p:nvPr/>
            </p:nvSpPr>
            <p:spPr bwMode="auto">
              <a:xfrm>
                <a:off x="26757313" y="6491288"/>
                <a:ext cx="190500" cy="238125"/>
              </a:xfrm>
              <a:custGeom>
                <a:avLst/>
                <a:gdLst>
                  <a:gd name="T0" fmla="*/ 0 w 201"/>
                  <a:gd name="T1" fmla="*/ 38 h 250"/>
                  <a:gd name="T2" fmla="*/ 138 w 201"/>
                  <a:gd name="T3" fmla="*/ 250 h 250"/>
                  <a:gd name="T4" fmla="*/ 201 w 201"/>
                  <a:gd name="T5" fmla="*/ 201 h 250"/>
                  <a:gd name="T6" fmla="*/ 70 w 201"/>
                  <a:gd name="T7" fmla="*/ 0 h 250"/>
                  <a:gd name="T8" fmla="*/ 0 w 201"/>
                  <a:gd name="T9" fmla="*/ 38 h 250"/>
                </a:gdLst>
                <a:ahLst/>
                <a:cxnLst>
                  <a:cxn ang="0">
                    <a:pos x="T0" y="T1"/>
                  </a:cxn>
                  <a:cxn ang="0">
                    <a:pos x="T2" y="T3"/>
                  </a:cxn>
                  <a:cxn ang="0">
                    <a:pos x="T4" y="T5"/>
                  </a:cxn>
                  <a:cxn ang="0">
                    <a:pos x="T6" y="T7"/>
                  </a:cxn>
                  <a:cxn ang="0">
                    <a:pos x="T8" y="T9"/>
                  </a:cxn>
                </a:cxnLst>
                <a:rect l="0" t="0" r="r" b="b"/>
                <a:pathLst>
                  <a:path w="201" h="250">
                    <a:moveTo>
                      <a:pt x="0" y="38"/>
                    </a:moveTo>
                    <a:cubicBezTo>
                      <a:pt x="40" y="112"/>
                      <a:pt x="86" y="183"/>
                      <a:pt x="138" y="250"/>
                    </a:cubicBezTo>
                    <a:cubicBezTo>
                      <a:pt x="201" y="201"/>
                      <a:pt x="201" y="201"/>
                      <a:pt x="201" y="201"/>
                    </a:cubicBezTo>
                    <a:cubicBezTo>
                      <a:pt x="152" y="137"/>
                      <a:pt x="108" y="70"/>
                      <a:pt x="70" y="0"/>
                    </a:cubicBez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98" name="Rectangle 57"/>
              <p:cNvSpPr>
                <a:spLocks noChangeArrowheads="1"/>
              </p:cNvSpPr>
              <p:nvPr/>
            </p:nvSpPr>
            <p:spPr bwMode="auto">
              <a:xfrm>
                <a:off x="26582688" y="4192588"/>
                <a:ext cx="76200" cy="234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99" name="Rectangle 58"/>
              <p:cNvSpPr>
                <a:spLocks noChangeArrowheads="1"/>
              </p:cNvSpPr>
              <p:nvPr/>
            </p:nvSpPr>
            <p:spPr bwMode="auto">
              <a:xfrm>
                <a:off x="26582688" y="3255963"/>
                <a:ext cx="76200" cy="117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100" name="Freeform 59"/>
              <p:cNvSpPr>
                <a:spLocks/>
              </p:cNvSpPr>
              <p:nvPr/>
            </p:nvSpPr>
            <p:spPr bwMode="auto">
              <a:xfrm>
                <a:off x="28446413" y="5711825"/>
                <a:ext cx="79375" cy="230188"/>
              </a:xfrm>
              <a:custGeom>
                <a:avLst/>
                <a:gdLst>
                  <a:gd name="T0" fmla="*/ 80 w 84"/>
                  <a:gd name="T1" fmla="*/ 123 h 243"/>
                  <a:gd name="T2" fmla="*/ 84 w 84"/>
                  <a:gd name="T3" fmla="*/ 6 h 243"/>
                  <a:gd name="T4" fmla="*/ 5 w 84"/>
                  <a:gd name="T5" fmla="*/ 0 h 243"/>
                  <a:gd name="T6" fmla="*/ 0 w 84"/>
                  <a:gd name="T7" fmla="*/ 123 h 243"/>
                  <a:gd name="T8" fmla="*/ 0 w 84"/>
                  <a:gd name="T9" fmla="*/ 243 h 243"/>
                  <a:gd name="T10" fmla="*/ 80 w 84"/>
                  <a:gd name="T11" fmla="*/ 243 h 243"/>
                  <a:gd name="T12" fmla="*/ 80 w 84"/>
                  <a:gd name="T13" fmla="*/ 123 h 243"/>
                </a:gdLst>
                <a:ahLst/>
                <a:cxnLst>
                  <a:cxn ang="0">
                    <a:pos x="T0" y="T1"/>
                  </a:cxn>
                  <a:cxn ang="0">
                    <a:pos x="T2" y="T3"/>
                  </a:cxn>
                  <a:cxn ang="0">
                    <a:pos x="T4" y="T5"/>
                  </a:cxn>
                  <a:cxn ang="0">
                    <a:pos x="T6" y="T7"/>
                  </a:cxn>
                  <a:cxn ang="0">
                    <a:pos x="T8" y="T9"/>
                  </a:cxn>
                  <a:cxn ang="0">
                    <a:pos x="T10" y="T11"/>
                  </a:cxn>
                  <a:cxn ang="0">
                    <a:pos x="T12" y="T13"/>
                  </a:cxn>
                </a:cxnLst>
                <a:rect l="0" t="0" r="r" b="b"/>
                <a:pathLst>
                  <a:path w="84" h="243">
                    <a:moveTo>
                      <a:pt x="80" y="123"/>
                    </a:moveTo>
                    <a:cubicBezTo>
                      <a:pt x="80" y="84"/>
                      <a:pt x="81" y="45"/>
                      <a:pt x="84" y="6"/>
                    </a:cubicBezTo>
                    <a:cubicBezTo>
                      <a:pt x="5" y="0"/>
                      <a:pt x="5" y="0"/>
                      <a:pt x="5" y="0"/>
                    </a:cubicBezTo>
                    <a:cubicBezTo>
                      <a:pt x="1" y="41"/>
                      <a:pt x="0" y="82"/>
                      <a:pt x="0" y="123"/>
                    </a:cubicBezTo>
                    <a:cubicBezTo>
                      <a:pt x="0" y="243"/>
                      <a:pt x="0" y="243"/>
                      <a:pt x="0" y="243"/>
                    </a:cubicBezTo>
                    <a:cubicBezTo>
                      <a:pt x="80" y="243"/>
                      <a:pt x="80" y="243"/>
                      <a:pt x="80" y="243"/>
                    </a:cubicBezTo>
                    <a:lnTo>
                      <a:pt x="80"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101" name="Rectangle 60"/>
              <p:cNvSpPr>
                <a:spLocks noChangeArrowheads="1"/>
              </p:cNvSpPr>
              <p:nvPr/>
            </p:nvSpPr>
            <p:spPr bwMode="auto">
              <a:xfrm>
                <a:off x="28446413" y="9250363"/>
                <a:ext cx="76200" cy="219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102" name="Rectangle 61"/>
              <p:cNvSpPr>
                <a:spLocks noChangeArrowheads="1"/>
              </p:cNvSpPr>
              <p:nvPr/>
            </p:nvSpPr>
            <p:spPr bwMode="auto">
              <a:xfrm>
                <a:off x="28446413" y="10131425"/>
                <a:ext cx="76200" cy="220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103" name="Rectangle 62"/>
              <p:cNvSpPr>
                <a:spLocks noChangeArrowheads="1"/>
              </p:cNvSpPr>
              <p:nvPr/>
            </p:nvSpPr>
            <p:spPr bwMode="auto">
              <a:xfrm>
                <a:off x="28446413" y="10572750"/>
                <a:ext cx="76200" cy="220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104" name="Rectangle 63"/>
              <p:cNvSpPr>
                <a:spLocks noChangeArrowheads="1"/>
              </p:cNvSpPr>
              <p:nvPr/>
            </p:nvSpPr>
            <p:spPr bwMode="auto">
              <a:xfrm>
                <a:off x="28446413" y="9690100"/>
                <a:ext cx="76200" cy="220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105" name="Rectangle 64"/>
              <p:cNvSpPr>
                <a:spLocks noChangeArrowheads="1"/>
              </p:cNvSpPr>
              <p:nvPr/>
            </p:nvSpPr>
            <p:spPr bwMode="auto">
              <a:xfrm>
                <a:off x="28446413" y="8809038"/>
                <a:ext cx="76200" cy="220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106" name="Rectangle 65"/>
              <p:cNvSpPr>
                <a:spLocks noChangeArrowheads="1"/>
              </p:cNvSpPr>
              <p:nvPr/>
            </p:nvSpPr>
            <p:spPr bwMode="auto">
              <a:xfrm>
                <a:off x="28446413" y="7926388"/>
                <a:ext cx="76200" cy="220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107" name="Rectangle 66"/>
              <p:cNvSpPr>
                <a:spLocks noChangeArrowheads="1"/>
              </p:cNvSpPr>
              <p:nvPr/>
            </p:nvSpPr>
            <p:spPr bwMode="auto">
              <a:xfrm>
                <a:off x="28446413" y="8367713"/>
                <a:ext cx="76200" cy="220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108" name="Rectangle 67"/>
              <p:cNvSpPr>
                <a:spLocks noChangeArrowheads="1"/>
              </p:cNvSpPr>
              <p:nvPr/>
            </p:nvSpPr>
            <p:spPr bwMode="auto">
              <a:xfrm>
                <a:off x="28446413" y="7634288"/>
                <a:ext cx="76200" cy="71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109" name="Rectangle 68"/>
              <p:cNvSpPr>
                <a:spLocks noChangeArrowheads="1"/>
              </p:cNvSpPr>
              <p:nvPr/>
            </p:nvSpPr>
            <p:spPr bwMode="auto">
              <a:xfrm>
                <a:off x="28446413" y="6604000"/>
                <a:ext cx="76200" cy="220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110" name="Rectangle 69"/>
              <p:cNvSpPr>
                <a:spLocks noChangeArrowheads="1"/>
              </p:cNvSpPr>
              <p:nvPr/>
            </p:nvSpPr>
            <p:spPr bwMode="auto">
              <a:xfrm>
                <a:off x="28446413" y="6162675"/>
                <a:ext cx="76200" cy="220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sp>
            <p:nvSpPr>
              <p:cNvPr id="111" name="Rectangle 70"/>
              <p:cNvSpPr>
                <a:spLocks noChangeArrowheads="1"/>
              </p:cNvSpPr>
              <p:nvPr/>
            </p:nvSpPr>
            <p:spPr bwMode="auto">
              <a:xfrm>
                <a:off x="28446413" y="11014075"/>
                <a:ext cx="76200" cy="114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dirty="0"/>
              </a:p>
            </p:txBody>
          </p:sp>
        </p:grpSp>
      </p:grpSp>
      <p:sp>
        <p:nvSpPr>
          <p:cNvPr id="126" name="TextBox 47">
            <a:extLst>
              <a:ext uri="{FF2B5EF4-FFF2-40B4-BE49-F238E27FC236}">
                <a16:creationId xmlns:a16="http://schemas.microsoft.com/office/drawing/2014/main" id="{56052131-EC53-854E-9CD6-CD87DB2A03EC}"/>
              </a:ext>
            </a:extLst>
          </p:cNvPr>
          <p:cNvSpPr txBox="1"/>
          <p:nvPr/>
        </p:nvSpPr>
        <p:spPr>
          <a:xfrm>
            <a:off x="1645346" y="2567517"/>
            <a:ext cx="952505" cy="400110"/>
          </a:xfrm>
          <a:prstGeom prst="rect">
            <a:avLst/>
          </a:prstGeom>
          <a:noFill/>
        </p:spPr>
        <p:txBody>
          <a:bodyPr wrap="none" rtlCol="0" anchor="b" anchorCtr="0">
            <a:spAutoFit/>
          </a:bodyPr>
          <a:lstStyle/>
          <a:p>
            <a:pPr algn="ctr"/>
            <a:r>
              <a:rPr lang="en-US" sz="2000" b="1" dirty="0">
                <a:solidFill>
                  <a:schemeClr val="accent2">
                    <a:lumMod val="75000"/>
                  </a:schemeClr>
                </a:solidFill>
                <a:latin typeface="Arial" panose="020B0604020202020204" pitchFamily="34" charset="0"/>
                <a:ea typeface="League Spartan" charset="0"/>
                <a:cs typeface="Arial" panose="020B0604020202020204" pitchFamily="34" charset="0"/>
              </a:rPr>
              <a:t>Ciclo I</a:t>
            </a:r>
          </a:p>
        </p:txBody>
      </p:sp>
      <p:sp>
        <p:nvSpPr>
          <p:cNvPr id="127" name="Subtitle 2">
            <a:extLst>
              <a:ext uri="{FF2B5EF4-FFF2-40B4-BE49-F238E27FC236}">
                <a16:creationId xmlns:a16="http://schemas.microsoft.com/office/drawing/2014/main" id="{027099E1-D2DC-6949-A3BB-A59E1BFD22B5}"/>
              </a:ext>
            </a:extLst>
          </p:cNvPr>
          <p:cNvSpPr txBox="1">
            <a:spLocks/>
          </p:cNvSpPr>
          <p:nvPr/>
        </p:nvSpPr>
        <p:spPr>
          <a:xfrm>
            <a:off x="632828" y="2970910"/>
            <a:ext cx="2632521" cy="584775"/>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50"/>
              </a:lnSpc>
            </a:pPr>
            <a:r>
              <a:rPr lang="es-ES" sz="1800" b="1" dirty="0">
                <a:solidFill>
                  <a:schemeClr val="accent2"/>
                </a:solidFill>
                <a:latin typeface="Arial" panose="020B0604020202020204" pitchFamily="34" charset="0"/>
                <a:ea typeface="Open Sans Light" panose="020B0306030504020204" pitchFamily="34" charset="0"/>
                <a:cs typeface="Arial" panose="020B0604020202020204" pitchFamily="34" charset="0"/>
              </a:rPr>
              <a:t>La guía de aprendizaje en la educación remota</a:t>
            </a:r>
          </a:p>
        </p:txBody>
      </p:sp>
      <p:sp>
        <p:nvSpPr>
          <p:cNvPr id="4" name="Flecha derecha 3"/>
          <p:cNvSpPr/>
          <p:nvPr/>
        </p:nvSpPr>
        <p:spPr>
          <a:xfrm>
            <a:off x="236354" y="3692154"/>
            <a:ext cx="1448234" cy="864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2020</a:t>
            </a:r>
          </a:p>
        </p:txBody>
      </p:sp>
      <p:sp>
        <p:nvSpPr>
          <p:cNvPr id="118" name="Flecha derecha 117"/>
          <p:cNvSpPr/>
          <p:nvPr/>
        </p:nvSpPr>
        <p:spPr>
          <a:xfrm>
            <a:off x="9766638" y="3642792"/>
            <a:ext cx="1448234" cy="994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6" name="TextBox 47">
            <a:extLst>
              <a:ext uri="{FF2B5EF4-FFF2-40B4-BE49-F238E27FC236}">
                <a16:creationId xmlns:a16="http://schemas.microsoft.com/office/drawing/2014/main" id="{A3B4DA9E-A805-484A-834F-1DF03C56BD4F}"/>
              </a:ext>
            </a:extLst>
          </p:cNvPr>
          <p:cNvSpPr txBox="1"/>
          <p:nvPr/>
        </p:nvSpPr>
        <p:spPr>
          <a:xfrm>
            <a:off x="8543177" y="4829582"/>
            <a:ext cx="1641796" cy="584775"/>
          </a:xfrm>
          <a:prstGeom prst="rect">
            <a:avLst/>
          </a:prstGeom>
          <a:noFill/>
        </p:spPr>
        <p:txBody>
          <a:bodyPr wrap="none" rtlCol="0" anchor="b" anchorCtr="0">
            <a:spAutoFit/>
          </a:bodyPr>
          <a:lstStyle/>
          <a:p>
            <a:pPr algn="ctr"/>
            <a:r>
              <a:rPr lang="en-US" sz="3200" b="1" dirty="0">
                <a:solidFill>
                  <a:srgbClr val="00B050"/>
                </a:solidFill>
                <a:latin typeface="Arial" panose="020B0604020202020204" pitchFamily="34" charset="0"/>
                <a:ea typeface="League Spartan" charset="0"/>
                <a:cs typeface="Arial" panose="020B0604020202020204" pitchFamily="34" charset="0"/>
              </a:rPr>
              <a:t>Ciclo III</a:t>
            </a:r>
          </a:p>
        </p:txBody>
      </p:sp>
      <p:sp>
        <p:nvSpPr>
          <p:cNvPr id="119" name="TextBox 47">
            <a:extLst>
              <a:ext uri="{FF2B5EF4-FFF2-40B4-BE49-F238E27FC236}">
                <a16:creationId xmlns:a16="http://schemas.microsoft.com/office/drawing/2014/main" id="{1482B95B-9861-DB46-9151-32E081C4E6AA}"/>
              </a:ext>
            </a:extLst>
          </p:cNvPr>
          <p:cNvSpPr txBox="1"/>
          <p:nvPr/>
        </p:nvSpPr>
        <p:spPr>
          <a:xfrm>
            <a:off x="4392156" y="1269140"/>
            <a:ext cx="1023037" cy="400110"/>
          </a:xfrm>
          <a:prstGeom prst="rect">
            <a:avLst/>
          </a:prstGeom>
          <a:noFill/>
        </p:spPr>
        <p:txBody>
          <a:bodyPr wrap="none" rtlCol="0" anchor="b" anchorCtr="0">
            <a:spAutoFit/>
          </a:bodyPr>
          <a:lstStyle/>
          <a:p>
            <a:pPr algn="ctr"/>
            <a:r>
              <a:rPr lang="en-US" sz="2000" b="1" dirty="0">
                <a:solidFill>
                  <a:schemeClr val="accent2">
                    <a:lumMod val="75000"/>
                  </a:schemeClr>
                </a:solidFill>
                <a:latin typeface="Arial" panose="020B0604020202020204" pitchFamily="34" charset="0"/>
                <a:ea typeface="League Spartan" charset="0"/>
                <a:cs typeface="Arial" panose="020B0604020202020204" pitchFamily="34" charset="0"/>
              </a:rPr>
              <a:t>Ciclo II</a:t>
            </a:r>
          </a:p>
        </p:txBody>
      </p:sp>
      <p:sp>
        <p:nvSpPr>
          <p:cNvPr id="120" name="Subtitle 2">
            <a:extLst>
              <a:ext uri="{FF2B5EF4-FFF2-40B4-BE49-F238E27FC236}">
                <a16:creationId xmlns:a16="http://schemas.microsoft.com/office/drawing/2014/main" id="{C4078D38-A114-EE4C-BA75-CF9D490B67D7}"/>
              </a:ext>
            </a:extLst>
          </p:cNvPr>
          <p:cNvSpPr txBox="1">
            <a:spLocks/>
          </p:cNvSpPr>
          <p:nvPr/>
        </p:nvSpPr>
        <p:spPr>
          <a:xfrm>
            <a:off x="3040462" y="1661889"/>
            <a:ext cx="3521502" cy="584775"/>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50"/>
              </a:lnSpc>
            </a:pPr>
            <a:r>
              <a:rPr lang="es-ES" sz="1800" b="1" dirty="0">
                <a:solidFill>
                  <a:schemeClr val="accent2"/>
                </a:solidFill>
                <a:latin typeface="Arial" panose="020B0604020202020204" pitchFamily="34" charset="0"/>
                <a:ea typeface="Open Sans Light" panose="020B0306030504020204" pitchFamily="34" charset="0"/>
                <a:cs typeface="Arial" panose="020B0604020202020204" pitchFamily="34" charset="0"/>
              </a:rPr>
              <a:t>El portafolio del estudiante en el aprendizaje remoto</a:t>
            </a:r>
          </a:p>
        </p:txBody>
      </p:sp>
      <p:pic>
        <p:nvPicPr>
          <p:cNvPr id="121" name="Imagen 120">
            <a:extLst>
              <a:ext uri="{FF2B5EF4-FFF2-40B4-BE49-F238E27FC236}">
                <a16:creationId xmlns:a16="http://schemas.microsoft.com/office/drawing/2014/main" id="{A776F527-29F1-C54A-919B-FE1F36AB0580}"/>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7247028" y="4691995"/>
            <a:ext cx="665382" cy="1330764"/>
          </a:xfrm>
          <a:prstGeom prst="rect">
            <a:avLst/>
          </a:prstGeom>
          <a:effectLst>
            <a:outerShdw blurRad="50800" dist="50800" dir="5400000" algn="ctr" rotWithShape="0">
              <a:srgbClr val="6F91C8"/>
            </a:outerShdw>
          </a:effectLst>
        </p:spPr>
      </p:pic>
      <p:sp>
        <p:nvSpPr>
          <p:cNvPr id="122" name="Subtitle 2">
            <a:extLst>
              <a:ext uri="{FF2B5EF4-FFF2-40B4-BE49-F238E27FC236}">
                <a16:creationId xmlns:a16="http://schemas.microsoft.com/office/drawing/2014/main" id="{3102FC8F-5581-5540-9B8B-64356527C882}"/>
              </a:ext>
            </a:extLst>
          </p:cNvPr>
          <p:cNvSpPr txBox="1">
            <a:spLocks/>
          </p:cNvSpPr>
          <p:nvPr/>
        </p:nvSpPr>
        <p:spPr>
          <a:xfrm>
            <a:off x="7825436" y="5514866"/>
            <a:ext cx="3224511" cy="31816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50"/>
              </a:lnSpc>
            </a:pPr>
            <a:r>
              <a:rPr lang="es-ES" b="1" dirty="0">
                <a:solidFill>
                  <a:schemeClr val="accent2"/>
                </a:solidFill>
                <a:latin typeface="Arial" panose="020B0604020202020204" pitchFamily="34" charset="0"/>
                <a:ea typeface="Open Sans Light" panose="020B0306030504020204" pitchFamily="34" charset="0"/>
                <a:cs typeface="Arial" panose="020B0604020202020204" pitchFamily="34" charset="0"/>
              </a:rPr>
              <a:t>El Podcast educativo</a:t>
            </a:r>
          </a:p>
        </p:txBody>
      </p:sp>
      <p:sp>
        <p:nvSpPr>
          <p:cNvPr id="124" name="Google Shape;123;p13">
            <a:extLst>
              <a:ext uri="{FF2B5EF4-FFF2-40B4-BE49-F238E27FC236}">
                <a16:creationId xmlns:a16="http://schemas.microsoft.com/office/drawing/2014/main" id="{2A6D884D-8914-1745-8A9F-69526F4CB00A}"/>
              </a:ext>
            </a:extLst>
          </p:cNvPr>
          <p:cNvSpPr/>
          <p:nvPr/>
        </p:nvSpPr>
        <p:spPr>
          <a:xfrm>
            <a:off x="2272414" y="1570372"/>
            <a:ext cx="650875" cy="584200"/>
          </a:xfrm>
          <a:custGeom>
            <a:avLst/>
            <a:gdLst/>
            <a:ahLst/>
            <a:cxnLst/>
            <a:rect l="l" t="t" r="r" b="b"/>
            <a:pathLst>
              <a:path w="180" h="161" extrusionOk="0">
                <a:moveTo>
                  <a:pt x="123" y="21"/>
                </a:moveTo>
                <a:cubicBezTo>
                  <a:pt x="112" y="21"/>
                  <a:pt x="112" y="21"/>
                  <a:pt x="112" y="21"/>
                </a:cubicBezTo>
                <a:cubicBezTo>
                  <a:pt x="111" y="15"/>
                  <a:pt x="106" y="10"/>
                  <a:pt x="100" y="10"/>
                </a:cubicBezTo>
                <a:cubicBezTo>
                  <a:pt x="80" y="10"/>
                  <a:pt x="80" y="10"/>
                  <a:pt x="80" y="10"/>
                </a:cubicBezTo>
                <a:cubicBezTo>
                  <a:pt x="74" y="10"/>
                  <a:pt x="69" y="15"/>
                  <a:pt x="69" y="21"/>
                </a:cubicBezTo>
                <a:cubicBezTo>
                  <a:pt x="58" y="21"/>
                  <a:pt x="58" y="21"/>
                  <a:pt x="58" y="21"/>
                </a:cubicBezTo>
                <a:cubicBezTo>
                  <a:pt x="58" y="9"/>
                  <a:pt x="67" y="0"/>
                  <a:pt x="77" y="0"/>
                </a:cubicBezTo>
                <a:cubicBezTo>
                  <a:pt x="103" y="0"/>
                  <a:pt x="103" y="0"/>
                  <a:pt x="103" y="0"/>
                </a:cubicBezTo>
                <a:cubicBezTo>
                  <a:pt x="113" y="0"/>
                  <a:pt x="122" y="9"/>
                  <a:pt x="123" y="21"/>
                </a:cubicBezTo>
                <a:close/>
                <a:moveTo>
                  <a:pt x="28" y="89"/>
                </a:moveTo>
                <a:cubicBezTo>
                  <a:pt x="73" y="89"/>
                  <a:pt x="73" y="89"/>
                  <a:pt x="73" y="89"/>
                </a:cubicBezTo>
                <a:cubicBezTo>
                  <a:pt x="73" y="83"/>
                  <a:pt x="73" y="83"/>
                  <a:pt x="73" y="83"/>
                </a:cubicBezTo>
                <a:cubicBezTo>
                  <a:pt x="73" y="78"/>
                  <a:pt x="77" y="74"/>
                  <a:pt x="81" y="74"/>
                </a:cubicBezTo>
                <a:cubicBezTo>
                  <a:pt x="99" y="74"/>
                  <a:pt x="99" y="74"/>
                  <a:pt x="99" y="74"/>
                </a:cubicBezTo>
                <a:cubicBezTo>
                  <a:pt x="104" y="74"/>
                  <a:pt x="108" y="78"/>
                  <a:pt x="108" y="83"/>
                </a:cubicBezTo>
                <a:cubicBezTo>
                  <a:pt x="108" y="89"/>
                  <a:pt x="108" y="89"/>
                  <a:pt x="108" y="89"/>
                </a:cubicBezTo>
                <a:cubicBezTo>
                  <a:pt x="153" y="89"/>
                  <a:pt x="153" y="89"/>
                  <a:pt x="153" y="89"/>
                </a:cubicBezTo>
                <a:cubicBezTo>
                  <a:pt x="166" y="89"/>
                  <a:pt x="178" y="78"/>
                  <a:pt x="180" y="64"/>
                </a:cubicBezTo>
                <a:cubicBezTo>
                  <a:pt x="180" y="50"/>
                  <a:pt x="180" y="50"/>
                  <a:pt x="180" y="50"/>
                </a:cubicBezTo>
                <a:cubicBezTo>
                  <a:pt x="180" y="37"/>
                  <a:pt x="171" y="26"/>
                  <a:pt x="159" y="26"/>
                </a:cubicBezTo>
                <a:cubicBezTo>
                  <a:pt x="149" y="26"/>
                  <a:pt x="149" y="26"/>
                  <a:pt x="149" y="26"/>
                </a:cubicBezTo>
                <a:cubicBezTo>
                  <a:pt x="144" y="26"/>
                  <a:pt x="144" y="26"/>
                  <a:pt x="144" y="26"/>
                </a:cubicBezTo>
                <a:cubicBezTo>
                  <a:pt x="137" y="26"/>
                  <a:pt x="137" y="26"/>
                  <a:pt x="137" y="26"/>
                </a:cubicBezTo>
                <a:cubicBezTo>
                  <a:pt x="129" y="26"/>
                  <a:pt x="129" y="26"/>
                  <a:pt x="129" y="26"/>
                </a:cubicBezTo>
                <a:cubicBezTo>
                  <a:pt x="123" y="26"/>
                  <a:pt x="123" y="26"/>
                  <a:pt x="123" y="26"/>
                </a:cubicBezTo>
                <a:cubicBezTo>
                  <a:pt x="111" y="26"/>
                  <a:pt x="111" y="26"/>
                  <a:pt x="111" y="26"/>
                </a:cubicBezTo>
                <a:cubicBezTo>
                  <a:pt x="69" y="26"/>
                  <a:pt x="69" y="26"/>
                  <a:pt x="69" y="26"/>
                </a:cubicBezTo>
                <a:cubicBezTo>
                  <a:pt x="57" y="26"/>
                  <a:pt x="57" y="26"/>
                  <a:pt x="57" y="26"/>
                </a:cubicBezTo>
                <a:cubicBezTo>
                  <a:pt x="42" y="26"/>
                  <a:pt x="42" y="26"/>
                  <a:pt x="42" y="26"/>
                </a:cubicBezTo>
                <a:cubicBezTo>
                  <a:pt x="35" y="26"/>
                  <a:pt x="35" y="26"/>
                  <a:pt x="35" y="26"/>
                </a:cubicBezTo>
                <a:cubicBezTo>
                  <a:pt x="28" y="26"/>
                  <a:pt x="28" y="26"/>
                  <a:pt x="28" y="26"/>
                </a:cubicBezTo>
                <a:cubicBezTo>
                  <a:pt x="21" y="26"/>
                  <a:pt x="21" y="26"/>
                  <a:pt x="21" y="26"/>
                </a:cubicBezTo>
                <a:cubicBezTo>
                  <a:pt x="10" y="26"/>
                  <a:pt x="0" y="37"/>
                  <a:pt x="0" y="50"/>
                </a:cubicBezTo>
                <a:cubicBezTo>
                  <a:pt x="0" y="64"/>
                  <a:pt x="0" y="64"/>
                  <a:pt x="0" y="64"/>
                </a:cubicBezTo>
                <a:cubicBezTo>
                  <a:pt x="3" y="78"/>
                  <a:pt x="14" y="89"/>
                  <a:pt x="28" y="89"/>
                </a:cubicBezTo>
                <a:close/>
                <a:moveTo>
                  <a:pt x="153" y="97"/>
                </a:moveTo>
                <a:cubicBezTo>
                  <a:pt x="108" y="97"/>
                  <a:pt x="108" y="97"/>
                  <a:pt x="108" y="97"/>
                </a:cubicBezTo>
                <a:cubicBezTo>
                  <a:pt x="108" y="103"/>
                  <a:pt x="108" y="103"/>
                  <a:pt x="108" y="103"/>
                </a:cubicBezTo>
                <a:cubicBezTo>
                  <a:pt x="108" y="108"/>
                  <a:pt x="104" y="112"/>
                  <a:pt x="99" y="112"/>
                </a:cubicBezTo>
                <a:cubicBezTo>
                  <a:pt x="81" y="112"/>
                  <a:pt x="81" y="112"/>
                  <a:pt x="81" y="112"/>
                </a:cubicBezTo>
                <a:cubicBezTo>
                  <a:pt x="77" y="112"/>
                  <a:pt x="73" y="108"/>
                  <a:pt x="73" y="103"/>
                </a:cubicBezTo>
                <a:cubicBezTo>
                  <a:pt x="73" y="97"/>
                  <a:pt x="73" y="97"/>
                  <a:pt x="73" y="97"/>
                </a:cubicBezTo>
                <a:cubicBezTo>
                  <a:pt x="28" y="97"/>
                  <a:pt x="28" y="97"/>
                  <a:pt x="28" y="97"/>
                </a:cubicBezTo>
                <a:cubicBezTo>
                  <a:pt x="16" y="97"/>
                  <a:pt x="6" y="91"/>
                  <a:pt x="0" y="81"/>
                </a:cubicBezTo>
                <a:cubicBezTo>
                  <a:pt x="0" y="137"/>
                  <a:pt x="0" y="137"/>
                  <a:pt x="0" y="137"/>
                </a:cubicBezTo>
                <a:cubicBezTo>
                  <a:pt x="0" y="150"/>
                  <a:pt x="10" y="161"/>
                  <a:pt x="21" y="161"/>
                </a:cubicBezTo>
                <a:cubicBezTo>
                  <a:pt x="28" y="161"/>
                  <a:pt x="28" y="161"/>
                  <a:pt x="28" y="161"/>
                </a:cubicBezTo>
                <a:cubicBezTo>
                  <a:pt x="35" y="161"/>
                  <a:pt x="35" y="161"/>
                  <a:pt x="35" y="161"/>
                </a:cubicBezTo>
                <a:cubicBezTo>
                  <a:pt x="42" y="161"/>
                  <a:pt x="42" y="161"/>
                  <a:pt x="42" y="161"/>
                </a:cubicBezTo>
                <a:cubicBezTo>
                  <a:pt x="137" y="161"/>
                  <a:pt x="137" y="161"/>
                  <a:pt x="137" y="161"/>
                </a:cubicBezTo>
                <a:cubicBezTo>
                  <a:pt x="144" y="161"/>
                  <a:pt x="144" y="161"/>
                  <a:pt x="144" y="161"/>
                </a:cubicBezTo>
                <a:cubicBezTo>
                  <a:pt x="149" y="161"/>
                  <a:pt x="149" y="161"/>
                  <a:pt x="149" y="161"/>
                </a:cubicBezTo>
                <a:cubicBezTo>
                  <a:pt x="159" y="161"/>
                  <a:pt x="159" y="161"/>
                  <a:pt x="159" y="161"/>
                </a:cubicBezTo>
                <a:cubicBezTo>
                  <a:pt x="171" y="161"/>
                  <a:pt x="180" y="150"/>
                  <a:pt x="180" y="137"/>
                </a:cubicBezTo>
                <a:cubicBezTo>
                  <a:pt x="180" y="81"/>
                  <a:pt x="180" y="81"/>
                  <a:pt x="180" y="81"/>
                </a:cubicBezTo>
                <a:cubicBezTo>
                  <a:pt x="174" y="91"/>
                  <a:pt x="164" y="97"/>
                  <a:pt x="153" y="97"/>
                </a:cubicBezTo>
                <a:close/>
                <a:moveTo>
                  <a:pt x="99" y="81"/>
                </a:moveTo>
                <a:cubicBezTo>
                  <a:pt x="82" y="81"/>
                  <a:pt x="82" y="81"/>
                  <a:pt x="82" y="81"/>
                </a:cubicBezTo>
                <a:cubicBezTo>
                  <a:pt x="80" y="81"/>
                  <a:pt x="79" y="82"/>
                  <a:pt x="79" y="84"/>
                </a:cubicBezTo>
                <a:cubicBezTo>
                  <a:pt x="79" y="88"/>
                  <a:pt x="79" y="88"/>
                  <a:pt x="79" y="88"/>
                </a:cubicBezTo>
                <a:cubicBezTo>
                  <a:pt x="79" y="91"/>
                  <a:pt x="79" y="91"/>
                  <a:pt x="79" y="91"/>
                </a:cubicBezTo>
                <a:cubicBezTo>
                  <a:pt x="79" y="96"/>
                  <a:pt x="79" y="96"/>
                  <a:pt x="79" y="96"/>
                </a:cubicBezTo>
                <a:cubicBezTo>
                  <a:pt x="79" y="98"/>
                  <a:pt x="79" y="98"/>
                  <a:pt x="79" y="98"/>
                </a:cubicBezTo>
                <a:cubicBezTo>
                  <a:pt x="79" y="103"/>
                  <a:pt x="79" y="103"/>
                  <a:pt x="79" y="103"/>
                </a:cubicBezTo>
                <a:cubicBezTo>
                  <a:pt x="79" y="104"/>
                  <a:pt x="80" y="106"/>
                  <a:pt x="82" y="106"/>
                </a:cubicBezTo>
                <a:cubicBezTo>
                  <a:pt x="99" y="106"/>
                  <a:pt x="99" y="106"/>
                  <a:pt x="99" y="106"/>
                </a:cubicBezTo>
                <a:cubicBezTo>
                  <a:pt x="100" y="106"/>
                  <a:pt x="102" y="104"/>
                  <a:pt x="102" y="103"/>
                </a:cubicBezTo>
                <a:cubicBezTo>
                  <a:pt x="102" y="98"/>
                  <a:pt x="102" y="98"/>
                  <a:pt x="102" y="98"/>
                </a:cubicBezTo>
                <a:cubicBezTo>
                  <a:pt x="102" y="96"/>
                  <a:pt x="102" y="96"/>
                  <a:pt x="102" y="96"/>
                </a:cubicBezTo>
                <a:cubicBezTo>
                  <a:pt x="102" y="91"/>
                  <a:pt x="102" y="91"/>
                  <a:pt x="102" y="91"/>
                </a:cubicBezTo>
                <a:cubicBezTo>
                  <a:pt x="102" y="88"/>
                  <a:pt x="102" y="88"/>
                  <a:pt x="102" y="88"/>
                </a:cubicBezTo>
                <a:cubicBezTo>
                  <a:pt x="102" y="84"/>
                  <a:pt x="102" y="84"/>
                  <a:pt x="102" y="84"/>
                </a:cubicBezTo>
                <a:cubicBezTo>
                  <a:pt x="102" y="82"/>
                  <a:pt x="100" y="81"/>
                  <a:pt x="99" y="81"/>
                </a:cubicBezTo>
                <a:close/>
              </a:path>
            </a:pathLst>
          </a:custGeom>
          <a:solidFill>
            <a:srgbClr val="34B2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6758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3ECF8">
            <a:alpha val="61000"/>
          </a:srgbClr>
        </a:solidFill>
        <a:effectLst/>
      </p:bgPr>
    </p:bg>
    <p:spTree>
      <p:nvGrpSpPr>
        <p:cNvPr id="1" name=""/>
        <p:cNvGrpSpPr/>
        <p:nvPr/>
      </p:nvGrpSpPr>
      <p:grpSpPr>
        <a:xfrm>
          <a:off x="0" y="0"/>
          <a:ext cx="0" cy="0"/>
          <a:chOff x="0" y="0"/>
          <a:chExt cx="0" cy="0"/>
        </a:xfrm>
      </p:grpSpPr>
      <p:sp>
        <p:nvSpPr>
          <p:cNvPr id="26" name="CuadroTexto 25">
            <a:extLst>
              <a:ext uri="{FF2B5EF4-FFF2-40B4-BE49-F238E27FC236}">
                <a16:creationId xmlns:a16="http://schemas.microsoft.com/office/drawing/2014/main" id="{D4211EAE-0013-F941-8237-E6E2EB02C1EB}"/>
              </a:ext>
            </a:extLst>
          </p:cNvPr>
          <p:cNvSpPr txBox="1"/>
          <p:nvPr/>
        </p:nvSpPr>
        <p:spPr>
          <a:xfrm>
            <a:off x="466381" y="1845299"/>
            <a:ext cx="5378996" cy="2862322"/>
          </a:xfrm>
          <a:prstGeom prst="rect">
            <a:avLst/>
          </a:prstGeom>
          <a:noFill/>
        </p:spPr>
        <p:txBody>
          <a:bodyPr wrap="square" rtlCol="0">
            <a:spAutoFit/>
          </a:bodyPr>
          <a:lstStyle/>
          <a:p>
            <a:pPr algn="ctr"/>
            <a:r>
              <a:rPr lang="es-ES" sz="2600" dirty="0">
                <a:solidFill>
                  <a:srgbClr val="3F65AA"/>
                </a:solidFill>
                <a:latin typeface="Arial" panose="020B0604020202020204" pitchFamily="34" charset="0"/>
                <a:cs typeface="Arial" panose="020B0604020202020204" pitchFamily="34" charset="0"/>
              </a:rPr>
              <a:t>Reconocer el podcast como recurso didáctico, que favorece la enseñanza de contenidos de aprendizaje de diversa naturaleza y potencia el estilo de aprendizaje auditivo. </a:t>
            </a:r>
            <a:endParaRPr lang="es-CO" sz="2600" dirty="0">
              <a:solidFill>
                <a:srgbClr val="3F65AA"/>
              </a:solidFill>
              <a:latin typeface="Arial" panose="020B0604020202020204" pitchFamily="34" charset="0"/>
              <a:cs typeface="Arial" panose="020B0604020202020204" pitchFamily="34" charset="0"/>
            </a:endParaRPr>
          </a:p>
          <a:p>
            <a:endParaRPr lang="es-CO" sz="2400" dirty="0">
              <a:solidFill>
                <a:srgbClr val="3F65AA"/>
              </a:solidFill>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84280AB9-062E-8F45-988E-253196073646}"/>
              </a:ext>
            </a:extLst>
          </p:cNvPr>
          <p:cNvSpPr txBox="1"/>
          <p:nvPr/>
        </p:nvSpPr>
        <p:spPr>
          <a:xfrm>
            <a:off x="1117336" y="1005061"/>
            <a:ext cx="4728041" cy="646331"/>
          </a:xfrm>
          <a:prstGeom prst="rect">
            <a:avLst/>
          </a:prstGeom>
          <a:noFill/>
        </p:spPr>
        <p:txBody>
          <a:bodyPr wrap="square" rtlCol="0">
            <a:spAutoFit/>
          </a:bodyPr>
          <a:lstStyle/>
          <a:p>
            <a:r>
              <a:rPr lang="es-CO" sz="3600" b="1" dirty="0">
                <a:solidFill>
                  <a:srgbClr val="436CB7"/>
                </a:solidFill>
                <a:latin typeface="Arial" panose="020B0604020202020204" pitchFamily="34" charset="0"/>
                <a:cs typeface="Arial" panose="020B0604020202020204" pitchFamily="34" charset="0"/>
              </a:rPr>
              <a:t>Objetivo general</a:t>
            </a:r>
          </a:p>
        </p:txBody>
      </p:sp>
      <p:sp>
        <p:nvSpPr>
          <p:cNvPr id="9" name="Rectángulo 8">
            <a:extLst>
              <a:ext uri="{FF2B5EF4-FFF2-40B4-BE49-F238E27FC236}">
                <a16:creationId xmlns:a16="http://schemas.microsoft.com/office/drawing/2014/main" id="{7B523A4C-3171-AE4B-8DE7-376005EED720}"/>
              </a:ext>
            </a:extLst>
          </p:cNvPr>
          <p:cNvSpPr/>
          <p:nvPr/>
        </p:nvSpPr>
        <p:spPr>
          <a:xfrm flipV="1">
            <a:off x="1270837" y="1698796"/>
            <a:ext cx="3448152" cy="45719"/>
          </a:xfrm>
          <a:prstGeom prst="rect">
            <a:avLst/>
          </a:prstGeom>
          <a:solidFill>
            <a:srgbClr val="E43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Arial" panose="020B0604020202020204" pitchFamily="34" charset="0"/>
            </a:endParaRPr>
          </a:p>
        </p:txBody>
      </p:sp>
      <p:sp>
        <p:nvSpPr>
          <p:cNvPr id="25" name="CuadroTexto 24">
            <a:extLst>
              <a:ext uri="{FF2B5EF4-FFF2-40B4-BE49-F238E27FC236}">
                <a16:creationId xmlns:a16="http://schemas.microsoft.com/office/drawing/2014/main" id="{3071EA20-A62A-A947-A315-5687C1849420}"/>
              </a:ext>
            </a:extLst>
          </p:cNvPr>
          <p:cNvSpPr txBox="1"/>
          <p:nvPr/>
        </p:nvSpPr>
        <p:spPr>
          <a:xfrm>
            <a:off x="5861521" y="1611288"/>
            <a:ext cx="5721761" cy="4308872"/>
          </a:xfrm>
          <a:prstGeom prst="rect">
            <a:avLst/>
          </a:prstGeom>
          <a:noFill/>
        </p:spPr>
        <p:txBody>
          <a:bodyPr wrap="square" rtlCol="0">
            <a:spAutoFit/>
          </a:bodyPr>
          <a:lstStyle/>
          <a:p>
            <a:r>
              <a:rPr lang="es-ES" dirty="0"/>
              <a:t> </a:t>
            </a:r>
            <a:endParaRPr lang="es-CO" sz="2400" dirty="0">
              <a:solidFill>
                <a:srgbClr val="3F65AA"/>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s-ES" sz="2200" dirty="0">
                <a:solidFill>
                  <a:srgbClr val="3F65AA"/>
                </a:solidFill>
                <a:latin typeface="Arial" panose="020B0604020202020204" pitchFamily="34" charset="0"/>
                <a:cs typeface="Arial" panose="020B0604020202020204" pitchFamily="34" charset="0"/>
              </a:rPr>
              <a:t>Identificar las posibilidades didácticas del podcast como recurso educativo que potencia diversos estilos de aprendizaje.  </a:t>
            </a:r>
          </a:p>
          <a:p>
            <a:pPr marL="285750" indent="-285750">
              <a:buFont typeface="Arial" panose="020B0604020202020204" pitchFamily="34" charset="0"/>
              <a:buChar char="•"/>
            </a:pPr>
            <a:r>
              <a:rPr lang="es-ES" sz="2200" dirty="0">
                <a:solidFill>
                  <a:srgbClr val="3F65AA"/>
                </a:solidFill>
                <a:latin typeface="Arial" panose="020B0604020202020204" pitchFamily="34" charset="0"/>
                <a:cs typeface="Arial" panose="020B0604020202020204" pitchFamily="34" charset="0"/>
              </a:rPr>
              <a:t>Crear podcasts que fomenten el aprendizaje de contenidos conceptuales, procedimentales y actitudinales de los estudiantes. </a:t>
            </a:r>
            <a:endParaRPr lang="es-CO" sz="2200" dirty="0">
              <a:solidFill>
                <a:srgbClr val="3F65A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sz="2200" dirty="0">
                <a:solidFill>
                  <a:srgbClr val="3F65AA"/>
                </a:solidFill>
                <a:latin typeface="Arial" panose="020B0604020202020204" pitchFamily="34" charset="0"/>
                <a:cs typeface="Arial" panose="020B0604020202020204" pitchFamily="34" charset="0"/>
              </a:rPr>
              <a:t>Propiciar el trabajo colaborativo en el desarrollo, implementación y evaluación de podcast educativos. </a:t>
            </a:r>
            <a:endParaRPr lang="es-CO" sz="2200" dirty="0">
              <a:solidFill>
                <a:srgbClr val="3F65AA"/>
              </a:solidFill>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endParaRPr lang="es-CO" dirty="0"/>
          </a:p>
          <a:p>
            <a:endParaRPr lang="es-CO" dirty="0">
              <a:solidFill>
                <a:srgbClr val="3F65AA"/>
              </a:solidFill>
              <a:latin typeface="Arial" panose="020B0604020202020204" pitchFamily="34" charset="0"/>
              <a:cs typeface="Arial" panose="020B0604020202020204" pitchFamily="34" charset="0"/>
            </a:endParaRPr>
          </a:p>
        </p:txBody>
      </p:sp>
      <p:sp>
        <p:nvSpPr>
          <p:cNvPr id="19" name="CuadroTexto 18">
            <a:extLst>
              <a:ext uri="{FF2B5EF4-FFF2-40B4-BE49-F238E27FC236}">
                <a16:creationId xmlns:a16="http://schemas.microsoft.com/office/drawing/2014/main" id="{5414EF80-9202-5648-B908-97001E92EE3D}"/>
              </a:ext>
            </a:extLst>
          </p:cNvPr>
          <p:cNvSpPr txBox="1"/>
          <p:nvPr/>
        </p:nvSpPr>
        <p:spPr>
          <a:xfrm>
            <a:off x="6282939" y="1027989"/>
            <a:ext cx="5131011" cy="646331"/>
          </a:xfrm>
          <a:prstGeom prst="rect">
            <a:avLst/>
          </a:prstGeom>
          <a:noFill/>
        </p:spPr>
        <p:txBody>
          <a:bodyPr wrap="square" rtlCol="0">
            <a:spAutoFit/>
          </a:bodyPr>
          <a:lstStyle/>
          <a:p>
            <a:r>
              <a:rPr lang="es-CO" sz="3600" b="1" dirty="0">
                <a:solidFill>
                  <a:srgbClr val="436CB7"/>
                </a:solidFill>
                <a:latin typeface="Arial" panose="020B0604020202020204" pitchFamily="34" charset="0"/>
                <a:cs typeface="Arial" panose="020B0604020202020204" pitchFamily="34" charset="0"/>
              </a:rPr>
              <a:t>Objetivos específicos</a:t>
            </a:r>
          </a:p>
        </p:txBody>
      </p:sp>
      <p:sp>
        <p:nvSpPr>
          <p:cNvPr id="20" name="Rectángulo 19">
            <a:extLst>
              <a:ext uri="{FF2B5EF4-FFF2-40B4-BE49-F238E27FC236}">
                <a16:creationId xmlns:a16="http://schemas.microsoft.com/office/drawing/2014/main" id="{70B2415E-98E4-C344-B128-756EA7815758}"/>
              </a:ext>
            </a:extLst>
          </p:cNvPr>
          <p:cNvSpPr/>
          <p:nvPr/>
        </p:nvSpPr>
        <p:spPr>
          <a:xfrm flipV="1">
            <a:off x="6998325" y="1698796"/>
            <a:ext cx="3448152" cy="45719"/>
          </a:xfrm>
          <a:prstGeom prst="rect">
            <a:avLst/>
          </a:prstGeom>
          <a:solidFill>
            <a:srgbClr val="E43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Arial" panose="020B0604020202020204" pitchFamily="34" charset="0"/>
            </a:endParaRPr>
          </a:p>
        </p:txBody>
      </p:sp>
      <p:sp>
        <p:nvSpPr>
          <p:cNvPr id="22" name="Google Shape;120;p13">
            <a:extLst>
              <a:ext uri="{FF2B5EF4-FFF2-40B4-BE49-F238E27FC236}">
                <a16:creationId xmlns:a16="http://schemas.microsoft.com/office/drawing/2014/main" id="{9A6B9B88-00DE-C943-91D3-1A231E8D45EE}"/>
              </a:ext>
            </a:extLst>
          </p:cNvPr>
          <p:cNvSpPr/>
          <p:nvPr/>
        </p:nvSpPr>
        <p:spPr>
          <a:xfrm>
            <a:off x="1258313" y="4664600"/>
            <a:ext cx="2165803" cy="1309079"/>
          </a:xfrm>
          <a:custGeom>
            <a:avLst/>
            <a:gdLst/>
            <a:ahLst/>
            <a:cxnLst/>
            <a:rect l="l" t="t" r="r" b="b"/>
            <a:pathLst>
              <a:path w="288" h="150" extrusionOk="0">
                <a:moveTo>
                  <a:pt x="208" y="141"/>
                </a:moveTo>
                <a:cubicBezTo>
                  <a:pt x="204" y="143"/>
                  <a:pt x="200" y="145"/>
                  <a:pt x="195" y="146"/>
                </a:cubicBezTo>
                <a:cubicBezTo>
                  <a:pt x="181" y="149"/>
                  <a:pt x="166" y="150"/>
                  <a:pt x="148" y="150"/>
                </a:cubicBezTo>
                <a:cubicBezTo>
                  <a:pt x="129" y="150"/>
                  <a:pt x="115" y="149"/>
                  <a:pt x="100" y="146"/>
                </a:cubicBezTo>
                <a:cubicBezTo>
                  <a:pt x="96" y="145"/>
                  <a:pt x="91" y="143"/>
                  <a:pt x="87" y="141"/>
                </a:cubicBezTo>
                <a:cubicBezTo>
                  <a:pt x="75" y="135"/>
                  <a:pt x="75" y="125"/>
                  <a:pt x="82" y="118"/>
                </a:cubicBezTo>
                <a:cubicBezTo>
                  <a:pt x="90" y="111"/>
                  <a:pt x="99" y="105"/>
                  <a:pt x="109" y="101"/>
                </a:cubicBezTo>
                <a:cubicBezTo>
                  <a:pt x="113" y="99"/>
                  <a:pt x="117" y="97"/>
                  <a:pt x="122" y="95"/>
                </a:cubicBezTo>
                <a:cubicBezTo>
                  <a:pt x="130" y="92"/>
                  <a:pt x="133" y="84"/>
                  <a:pt x="126" y="77"/>
                </a:cubicBezTo>
                <a:cubicBezTo>
                  <a:pt x="114" y="65"/>
                  <a:pt x="109" y="50"/>
                  <a:pt x="110" y="33"/>
                </a:cubicBezTo>
                <a:cubicBezTo>
                  <a:pt x="110" y="15"/>
                  <a:pt x="121" y="5"/>
                  <a:pt x="137" y="1"/>
                </a:cubicBezTo>
                <a:cubicBezTo>
                  <a:pt x="141" y="0"/>
                  <a:pt x="144" y="0"/>
                  <a:pt x="148" y="0"/>
                </a:cubicBezTo>
                <a:cubicBezTo>
                  <a:pt x="151" y="0"/>
                  <a:pt x="155" y="0"/>
                  <a:pt x="158" y="1"/>
                </a:cubicBezTo>
                <a:cubicBezTo>
                  <a:pt x="175" y="5"/>
                  <a:pt x="185" y="15"/>
                  <a:pt x="186" y="33"/>
                </a:cubicBezTo>
                <a:cubicBezTo>
                  <a:pt x="186" y="50"/>
                  <a:pt x="182" y="65"/>
                  <a:pt x="169" y="77"/>
                </a:cubicBezTo>
                <a:cubicBezTo>
                  <a:pt x="163" y="84"/>
                  <a:pt x="165" y="92"/>
                  <a:pt x="174" y="95"/>
                </a:cubicBezTo>
                <a:cubicBezTo>
                  <a:pt x="178" y="97"/>
                  <a:pt x="183" y="99"/>
                  <a:pt x="187" y="101"/>
                </a:cubicBezTo>
                <a:cubicBezTo>
                  <a:pt x="197" y="105"/>
                  <a:pt x="206" y="111"/>
                  <a:pt x="214" y="118"/>
                </a:cubicBezTo>
                <a:cubicBezTo>
                  <a:pt x="218" y="123"/>
                  <a:pt x="221" y="135"/>
                  <a:pt x="208" y="141"/>
                </a:cubicBezTo>
                <a:close/>
                <a:moveTo>
                  <a:pt x="284" y="128"/>
                </a:moveTo>
                <a:cubicBezTo>
                  <a:pt x="278" y="123"/>
                  <a:pt x="272" y="119"/>
                  <a:pt x="265" y="116"/>
                </a:cubicBezTo>
                <a:cubicBezTo>
                  <a:pt x="262" y="114"/>
                  <a:pt x="259" y="113"/>
                  <a:pt x="256" y="112"/>
                </a:cubicBezTo>
                <a:cubicBezTo>
                  <a:pt x="250" y="110"/>
                  <a:pt x="248" y="104"/>
                  <a:pt x="253" y="100"/>
                </a:cubicBezTo>
                <a:cubicBezTo>
                  <a:pt x="261" y="91"/>
                  <a:pt x="265" y="80"/>
                  <a:pt x="264" y="68"/>
                </a:cubicBezTo>
                <a:cubicBezTo>
                  <a:pt x="264" y="56"/>
                  <a:pt x="257" y="49"/>
                  <a:pt x="245" y="47"/>
                </a:cubicBezTo>
                <a:cubicBezTo>
                  <a:pt x="243" y="46"/>
                  <a:pt x="240" y="46"/>
                  <a:pt x="238" y="46"/>
                </a:cubicBezTo>
                <a:cubicBezTo>
                  <a:pt x="236" y="46"/>
                  <a:pt x="233" y="46"/>
                  <a:pt x="231" y="47"/>
                </a:cubicBezTo>
                <a:cubicBezTo>
                  <a:pt x="219" y="49"/>
                  <a:pt x="212" y="56"/>
                  <a:pt x="211" y="68"/>
                </a:cubicBezTo>
                <a:cubicBezTo>
                  <a:pt x="211" y="80"/>
                  <a:pt x="214" y="91"/>
                  <a:pt x="223" y="100"/>
                </a:cubicBezTo>
                <a:cubicBezTo>
                  <a:pt x="227" y="104"/>
                  <a:pt x="226" y="110"/>
                  <a:pt x="220" y="112"/>
                </a:cubicBezTo>
                <a:cubicBezTo>
                  <a:pt x="220" y="112"/>
                  <a:pt x="219" y="112"/>
                  <a:pt x="219" y="112"/>
                </a:cubicBezTo>
                <a:cubicBezTo>
                  <a:pt x="220" y="113"/>
                  <a:pt x="221" y="114"/>
                  <a:pt x="222" y="115"/>
                </a:cubicBezTo>
                <a:cubicBezTo>
                  <a:pt x="226" y="119"/>
                  <a:pt x="228" y="125"/>
                  <a:pt x="227" y="131"/>
                </a:cubicBezTo>
                <a:cubicBezTo>
                  <a:pt x="226" y="138"/>
                  <a:pt x="221" y="143"/>
                  <a:pt x="215" y="146"/>
                </a:cubicBezTo>
                <a:cubicBezTo>
                  <a:pt x="213" y="147"/>
                  <a:pt x="211" y="147"/>
                  <a:pt x="210" y="148"/>
                </a:cubicBezTo>
                <a:cubicBezTo>
                  <a:pt x="218" y="150"/>
                  <a:pt x="227" y="150"/>
                  <a:pt x="238" y="150"/>
                </a:cubicBezTo>
                <a:cubicBezTo>
                  <a:pt x="251" y="150"/>
                  <a:pt x="261" y="149"/>
                  <a:pt x="271" y="147"/>
                </a:cubicBezTo>
                <a:cubicBezTo>
                  <a:pt x="274" y="146"/>
                  <a:pt x="277" y="145"/>
                  <a:pt x="280" y="144"/>
                </a:cubicBezTo>
                <a:cubicBezTo>
                  <a:pt x="288" y="140"/>
                  <a:pt x="287" y="131"/>
                  <a:pt x="284" y="128"/>
                </a:cubicBezTo>
                <a:close/>
                <a:moveTo>
                  <a:pt x="68" y="131"/>
                </a:moveTo>
                <a:cubicBezTo>
                  <a:pt x="67" y="125"/>
                  <a:pt x="69" y="120"/>
                  <a:pt x="74" y="115"/>
                </a:cubicBezTo>
                <a:cubicBezTo>
                  <a:pt x="76" y="113"/>
                  <a:pt x="78" y="111"/>
                  <a:pt x="80" y="109"/>
                </a:cubicBezTo>
                <a:cubicBezTo>
                  <a:pt x="78" y="109"/>
                  <a:pt x="77" y="108"/>
                  <a:pt x="76" y="108"/>
                </a:cubicBezTo>
                <a:cubicBezTo>
                  <a:pt x="70" y="105"/>
                  <a:pt x="68" y="99"/>
                  <a:pt x="73" y="94"/>
                </a:cubicBezTo>
                <a:cubicBezTo>
                  <a:pt x="82" y="85"/>
                  <a:pt x="86" y="73"/>
                  <a:pt x="85" y="60"/>
                </a:cubicBezTo>
                <a:cubicBezTo>
                  <a:pt x="85" y="46"/>
                  <a:pt x="77" y="39"/>
                  <a:pt x="64" y="35"/>
                </a:cubicBezTo>
                <a:cubicBezTo>
                  <a:pt x="61" y="35"/>
                  <a:pt x="59" y="34"/>
                  <a:pt x="56" y="34"/>
                </a:cubicBezTo>
                <a:cubicBezTo>
                  <a:pt x="53" y="34"/>
                  <a:pt x="51" y="35"/>
                  <a:pt x="48" y="35"/>
                </a:cubicBezTo>
                <a:cubicBezTo>
                  <a:pt x="35" y="39"/>
                  <a:pt x="27" y="46"/>
                  <a:pt x="27" y="60"/>
                </a:cubicBezTo>
                <a:cubicBezTo>
                  <a:pt x="26" y="73"/>
                  <a:pt x="30" y="84"/>
                  <a:pt x="40" y="94"/>
                </a:cubicBezTo>
                <a:cubicBezTo>
                  <a:pt x="44" y="99"/>
                  <a:pt x="43" y="105"/>
                  <a:pt x="36" y="108"/>
                </a:cubicBezTo>
                <a:cubicBezTo>
                  <a:pt x="33" y="109"/>
                  <a:pt x="29" y="111"/>
                  <a:pt x="26" y="112"/>
                </a:cubicBezTo>
                <a:cubicBezTo>
                  <a:pt x="18" y="116"/>
                  <a:pt x="11" y="120"/>
                  <a:pt x="5" y="126"/>
                </a:cubicBezTo>
                <a:cubicBezTo>
                  <a:pt x="0" y="131"/>
                  <a:pt x="0" y="139"/>
                  <a:pt x="10" y="143"/>
                </a:cubicBezTo>
                <a:cubicBezTo>
                  <a:pt x="13" y="145"/>
                  <a:pt x="16" y="146"/>
                  <a:pt x="20" y="147"/>
                </a:cubicBezTo>
                <a:cubicBezTo>
                  <a:pt x="31" y="149"/>
                  <a:pt x="42" y="150"/>
                  <a:pt x="56" y="150"/>
                </a:cubicBezTo>
                <a:cubicBezTo>
                  <a:pt x="67" y="150"/>
                  <a:pt x="77" y="150"/>
                  <a:pt x="86" y="148"/>
                </a:cubicBezTo>
                <a:cubicBezTo>
                  <a:pt x="84" y="147"/>
                  <a:pt x="82" y="147"/>
                  <a:pt x="81" y="146"/>
                </a:cubicBezTo>
                <a:cubicBezTo>
                  <a:pt x="73" y="142"/>
                  <a:pt x="69" y="137"/>
                  <a:pt x="68" y="131"/>
                </a:cubicBezTo>
                <a:close/>
              </a:path>
            </a:pathLst>
          </a:custGeom>
          <a:solidFill>
            <a:srgbClr val="0652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Calibri"/>
              <a:ea typeface="Calibri"/>
              <a:cs typeface="Calibri"/>
              <a:sym typeface="Calibri"/>
            </a:endParaRPr>
          </a:p>
        </p:txBody>
      </p:sp>
      <p:pic>
        <p:nvPicPr>
          <p:cNvPr id="23" name="Imagen 22">
            <a:extLst>
              <a:ext uri="{FF2B5EF4-FFF2-40B4-BE49-F238E27FC236}">
                <a16:creationId xmlns:a16="http://schemas.microsoft.com/office/drawing/2014/main" id="{D42F294F-E038-A742-B835-9C9803EFE15F}"/>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Lst>
          </a:blip>
          <a:stretch>
            <a:fillRect/>
          </a:stretch>
        </p:blipFill>
        <p:spPr>
          <a:xfrm>
            <a:off x="3765770" y="4713956"/>
            <a:ext cx="665382" cy="1330764"/>
          </a:xfrm>
          <a:prstGeom prst="rect">
            <a:avLst/>
          </a:prstGeom>
          <a:effectLst>
            <a:outerShdw blurRad="50800" dist="50800" dir="5400000" algn="ctr" rotWithShape="0">
              <a:srgbClr val="6F91C8"/>
            </a:outerShdw>
          </a:effectLst>
        </p:spPr>
      </p:pic>
    </p:spTree>
    <p:extLst>
      <p:ext uri="{BB962C8B-B14F-4D97-AF65-F5344CB8AC3E}">
        <p14:creationId xmlns:p14="http://schemas.microsoft.com/office/powerpoint/2010/main" val="1164902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C700C3C-0BF3-5544-9382-A5B9BB82E3A1}"/>
              </a:ext>
            </a:extLst>
          </p:cNvPr>
          <p:cNvSpPr txBox="1"/>
          <p:nvPr/>
        </p:nvSpPr>
        <p:spPr>
          <a:xfrm>
            <a:off x="3641162" y="787054"/>
            <a:ext cx="1653203" cy="2215991"/>
          </a:xfrm>
          <a:prstGeom prst="rect">
            <a:avLst/>
          </a:prstGeom>
          <a:noFill/>
        </p:spPr>
        <p:txBody>
          <a:bodyPr wrap="square" rtlCol="0">
            <a:spAutoFit/>
          </a:bodyPr>
          <a:lstStyle/>
          <a:p>
            <a:r>
              <a:rPr lang="es-CO" sz="13800" b="1" dirty="0">
                <a:solidFill>
                  <a:srgbClr val="3F65AA"/>
                </a:solidFill>
                <a:latin typeface="Arial" panose="020B0604020202020204" pitchFamily="34" charset="0"/>
                <a:cs typeface="Arial" panose="020B0604020202020204" pitchFamily="34" charset="0"/>
              </a:rPr>
              <a:t>1.</a:t>
            </a:r>
          </a:p>
        </p:txBody>
      </p:sp>
      <p:sp>
        <p:nvSpPr>
          <p:cNvPr id="27" name="Rectángulo 26">
            <a:extLst>
              <a:ext uri="{FF2B5EF4-FFF2-40B4-BE49-F238E27FC236}">
                <a16:creationId xmlns:a16="http://schemas.microsoft.com/office/drawing/2014/main" id="{1EFE5F46-1483-6E42-AFD1-2C024A1BE0EE}"/>
              </a:ext>
            </a:extLst>
          </p:cNvPr>
          <p:cNvSpPr/>
          <p:nvPr/>
        </p:nvSpPr>
        <p:spPr>
          <a:xfrm>
            <a:off x="5543106" y="-7088"/>
            <a:ext cx="6648894" cy="6865088"/>
          </a:xfrm>
          <a:prstGeom prst="rect">
            <a:avLst/>
          </a:prstGeom>
          <a:solidFill>
            <a:srgbClr val="3F6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Arial" panose="020B0604020202020204" pitchFamily="34" charset="0"/>
            </a:endParaRPr>
          </a:p>
        </p:txBody>
      </p:sp>
      <p:sp>
        <p:nvSpPr>
          <p:cNvPr id="26" name="CuadroTexto 25">
            <a:extLst>
              <a:ext uri="{FF2B5EF4-FFF2-40B4-BE49-F238E27FC236}">
                <a16:creationId xmlns:a16="http://schemas.microsoft.com/office/drawing/2014/main" id="{D4211EAE-0013-F941-8237-E6E2EB02C1EB}"/>
              </a:ext>
            </a:extLst>
          </p:cNvPr>
          <p:cNvSpPr txBox="1"/>
          <p:nvPr/>
        </p:nvSpPr>
        <p:spPr>
          <a:xfrm>
            <a:off x="1262130" y="2818747"/>
            <a:ext cx="3919470" cy="646331"/>
          </a:xfrm>
          <a:prstGeom prst="rect">
            <a:avLst/>
          </a:prstGeom>
          <a:noFill/>
        </p:spPr>
        <p:txBody>
          <a:bodyPr wrap="square" rtlCol="0">
            <a:spAutoFit/>
          </a:bodyPr>
          <a:lstStyle/>
          <a:p>
            <a:pPr algn="r"/>
            <a:r>
              <a:rPr lang="es-CO" sz="3600" b="1" dirty="0">
                <a:solidFill>
                  <a:srgbClr val="3F65AA"/>
                </a:solidFill>
                <a:latin typeface="Arial" panose="020B0604020202020204" pitchFamily="34" charset="0"/>
                <a:cs typeface="Arial" panose="020B0604020202020204" pitchFamily="34" charset="0"/>
              </a:rPr>
              <a:t>EXPLORACIÓN</a:t>
            </a:r>
            <a:r>
              <a:rPr lang="es-CO" sz="3600" dirty="0">
                <a:solidFill>
                  <a:srgbClr val="3F65AA"/>
                </a:solidFill>
                <a:latin typeface="Arial" panose="020B0604020202020204" pitchFamily="34" charset="0"/>
                <a:cs typeface="Arial" panose="020B0604020202020204" pitchFamily="34" charset="0"/>
              </a:rPr>
              <a:t> </a:t>
            </a:r>
          </a:p>
        </p:txBody>
      </p:sp>
      <p:cxnSp>
        <p:nvCxnSpPr>
          <p:cNvPr id="12" name="Conector recto 11">
            <a:extLst>
              <a:ext uri="{FF2B5EF4-FFF2-40B4-BE49-F238E27FC236}">
                <a16:creationId xmlns:a16="http://schemas.microsoft.com/office/drawing/2014/main" id="{8DEB18BE-637A-6347-9DB8-02F9AD5BC774}"/>
              </a:ext>
            </a:extLst>
          </p:cNvPr>
          <p:cNvCxnSpPr>
            <a:cxnSpLocks/>
          </p:cNvCxnSpPr>
          <p:nvPr/>
        </p:nvCxnSpPr>
        <p:spPr>
          <a:xfrm flipH="1">
            <a:off x="5536020" y="4525002"/>
            <a:ext cx="22044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E2623F4A-DDA7-B444-BCE3-7608406A0109}"/>
              </a:ext>
            </a:extLst>
          </p:cNvPr>
          <p:cNvSpPr txBox="1"/>
          <p:nvPr/>
        </p:nvSpPr>
        <p:spPr>
          <a:xfrm>
            <a:off x="6223588" y="4063889"/>
            <a:ext cx="4393611" cy="523220"/>
          </a:xfrm>
          <a:prstGeom prst="rect">
            <a:avLst/>
          </a:prstGeom>
          <a:noFill/>
        </p:spPr>
        <p:txBody>
          <a:bodyPr wrap="square" rtlCol="0">
            <a:spAutoFit/>
          </a:bodyPr>
          <a:lstStyle/>
          <a:p>
            <a:r>
              <a:rPr lang="es-CO" sz="2800" dirty="0">
                <a:solidFill>
                  <a:srgbClr val="E3ECF8"/>
                </a:solidFill>
                <a:latin typeface="Arial" panose="020B0604020202020204" pitchFamily="34" charset="0"/>
                <a:cs typeface="Arial" panose="020B0604020202020204" pitchFamily="34" charset="0"/>
              </a:rPr>
              <a:t>Preguntas para conversar</a:t>
            </a:r>
            <a:endParaRPr lang="es-CO" dirty="0">
              <a:solidFill>
                <a:srgbClr val="E3ECF8"/>
              </a:solidFill>
              <a:latin typeface="Arial" panose="020B0604020202020204" pitchFamily="34" charset="0"/>
              <a:cs typeface="Arial" panose="020B0604020202020204" pitchFamily="34" charset="0"/>
            </a:endParaRPr>
          </a:p>
        </p:txBody>
      </p:sp>
      <p:cxnSp>
        <p:nvCxnSpPr>
          <p:cNvPr id="14" name="Conector recto 13">
            <a:extLst>
              <a:ext uri="{FF2B5EF4-FFF2-40B4-BE49-F238E27FC236}">
                <a16:creationId xmlns:a16="http://schemas.microsoft.com/office/drawing/2014/main" id="{AD866E5E-7D77-384E-BD4D-E062CAA3F65F}"/>
              </a:ext>
            </a:extLst>
          </p:cNvPr>
          <p:cNvCxnSpPr>
            <a:cxnSpLocks/>
          </p:cNvCxnSpPr>
          <p:nvPr/>
        </p:nvCxnSpPr>
        <p:spPr>
          <a:xfrm flipH="1">
            <a:off x="5536020" y="5141692"/>
            <a:ext cx="22044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DDA82BB8-0C91-D845-9872-5C4A79FE2409}"/>
              </a:ext>
            </a:extLst>
          </p:cNvPr>
          <p:cNvSpPr txBox="1"/>
          <p:nvPr/>
        </p:nvSpPr>
        <p:spPr>
          <a:xfrm>
            <a:off x="6223589" y="4680579"/>
            <a:ext cx="5172544" cy="523220"/>
          </a:xfrm>
          <a:prstGeom prst="rect">
            <a:avLst/>
          </a:prstGeom>
          <a:noFill/>
        </p:spPr>
        <p:txBody>
          <a:bodyPr wrap="square" rtlCol="0">
            <a:spAutoFit/>
          </a:bodyPr>
          <a:lstStyle/>
          <a:p>
            <a:r>
              <a:rPr lang="es-CO" sz="2800" dirty="0">
                <a:solidFill>
                  <a:srgbClr val="E3ECF8"/>
                </a:solidFill>
                <a:latin typeface="Arial" panose="020B0604020202020204" pitchFamily="34" charset="0"/>
                <a:cs typeface="Arial" panose="020B0604020202020204" pitchFamily="34" charset="0"/>
              </a:rPr>
              <a:t>El lugar del Podcast en el aula</a:t>
            </a:r>
            <a:endParaRPr lang="es-CO" dirty="0">
              <a:solidFill>
                <a:srgbClr val="E3ECF8"/>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8954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DA1DC6C8-7FCA-D54A-B85B-7CA7435C9AE6}"/>
              </a:ext>
            </a:extLst>
          </p:cNvPr>
          <p:cNvSpPr/>
          <p:nvPr/>
        </p:nvSpPr>
        <p:spPr>
          <a:xfrm>
            <a:off x="0" y="0"/>
            <a:ext cx="829733" cy="829733"/>
          </a:xfrm>
          <a:prstGeom prst="rect">
            <a:avLst/>
          </a:prstGeom>
          <a:solidFill>
            <a:srgbClr val="E43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Arial" panose="020B0604020202020204" pitchFamily="34" charset="0"/>
            </a:endParaRPr>
          </a:p>
        </p:txBody>
      </p:sp>
      <p:sp>
        <p:nvSpPr>
          <p:cNvPr id="6" name="CuadroTexto 5">
            <a:extLst>
              <a:ext uri="{FF2B5EF4-FFF2-40B4-BE49-F238E27FC236}">
                <a16:creationId xmlns:a16="http://schemas.microsoft.com/office/drawing/2014/main" id="{5AE70879-AFC8-A94A-AFFB-906B9BFC2723}"/>
              </a:ext>
            </a:extLst>
          </p:cNvPr>
          <p:cNvSpPr txBox="1"/>
          <p:nvPr/>
        </p:nvSpPr>
        <p:spPr>
          <a:xfrm>
            <a:off x="139842" y="30145"/>
            <a:ext cx="698358" cy="769441"/>
          </a:xfrm>
          <a:prstGeom prst="rect">
            <a:avLst/>
          </a:prstGeom>
          <a:noFill/>
        </p:spPr>
        <p:txBody>
          <a:bodyPr wrap="square" rtlCol="0">
            <a:spAutoFit/>
          </a:bodyPr>
          <a:lstStyle/>
          <a:p>
            <a:r>
              <a:rPr lang="es-CO" sz="4400" b="1" dirty="0">
                <a:solidFill>
                  <a:schemeClr val="bg1"/>
                </a:solidFill>
                <a:latin typeface="Arial" panose="020B0604020202020204" pitchFamily="34" charset="0"/>
                <a:cs typeface="Arial" panose="020B0604020202020204" pitchFamily="34" charset="0"/>
              </a:rPr>
              <a:t>1.</a:t>
            </a:r>
          </a:p>
        </p:txBody>
      </p:sp>
      <p:sp>
        <p:nvSpPr>
          <p:cNvPr id="15" name="CuadroTexto 14">
            <a:extLst>
              <a:ext uri="{FF2B5EF4-FFF2-40B4-BE49-F238E27FC236}">
                <a16:creationId xmlns:a16="http://schemas.microsoft.com/office/drawing/2014/main" id="{5BF8DB2D-5C2C-D24B-AA58-65146138186D}"/>
              </a:ext>
            </a:extLst>
          </p:cNvPr>
          <p:cNvSpPr txBox="1"/>
          <p:nvPr/>
        </p:nvSpPr>
        <p:spPr>
          <a:xfrm>
            <a:off x="918774" y="153254"/>
            <a:ext cx="2476360" cy="338554"/>
          </a:xfrm>
          <a:prstGeom prst="rect">
            <a:avLst/>
          </a:prstGeom>
          <a:noFill/>
        </p:spPr>
        <p:txBody>
          <a:bodyPr wrap="square" rtlCol="0">
            <a:spAutoFit/>
          </a:bodyPr>
          <a:lstStyle/>
          <a:p>
            <a:r>
              <a:rPr lang="es-CO" sz="1600" dirty="0">
                <a:solidFill>
                  <a:srgbClr val="3F65AA"/>
                </a:solidFill>
                <a:latin typeface="Arial" panose="020B0604020202020204" pitchFamily="34" charset="0"/>
                <a:cs typeface="Arial" panose="020B0604020202020204" pitchFamily="34" charset="0"/>
              </a:rPr>
              <a:t>EXPLORACIÓN</a:t>
            </a:r>
            <a:endParaRPr lang="es-CO" sz="1600" b="1" dirty="0">
              <a:solidFill>
                <a:srgbClr val="3F65AA"/>
              </a:solidFill>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84280AB9-062E-8F45-988E-253196073646}"/>
              </a:ext>
            </a:extLst>
          </p:cNvPr>
          <p:cNvSpPr txBox="1"/>
          <p:nvPr/>
        </p:nvSpPr>
        <p:spPr>
          <a:xfrm>
            <a:off x="1235993" y="618128"/>
            <a:ext cx="3766237" cy="2062103"/>
          </a:xfrm>
          <a:prstGeom prst="rect">
            <a:avLst/>
          </a:prstGeom>
          <a:noFill/>
        </p:spPr>
        <p:txBody>
          <a:bodyPr wrap="square" rtlCol="0">
            <a:spAutoFit/>
          </a:bodyPr>
          <a:lstStyle/>
          <a:p>
            <a:endParaRPr lang="es-CO" sz="3600" b="1" dirty="0">
              <a:solidFill>
                <a:srgbClr val="436CB7"/>
              </a:solidFill>
              <a:latin typeface="Arial" panose="020B0604020202020204" pitchFamily="34" charset="0"/>
              <a:cs typeface="Arial" panose="020B0604020202020204" pitchFamily="34" charset="0"/>
            </a:endParaRPr>
          </a:p>
          <a:p>
            <a:pPr algn="ctr"/>
            <a:r>
              <a:rPr lang="es-CO" sz="3600" b="1" dirty="0">
                <a:solidFill>
                  <a:srgbClr val="436CB7"/>
                </a:solidFill>
                <a:latin typeface="Arial" panose="020B0604020202020204" pitchFamily="34" charset="0"/>
                <a:cs typeface="Arial" panose="020B0604020202020204" pitchFamily="34" charset="0"/>
              </a:rPr>
              <a:t>Cuestionario de entrada</a:t>
            </a:r>
          </a:p>
          <a:p>
            <a:r>
              <a:rPr lang="es-CO" sz="2000" b="1" dirty="0">
                <a:solidFill>
                  <a:srgbClr val="436CB7"/>
                </a:solidFill>
                <a:latin typeface="Arial" panose="020B0604020202020204" pitchFamily="34" charset="0"/>
                <a:cs typeface="Arial" panose="020B0604020202020204" pitchFamily="34" charset="0"/>
              </a:rPr>
              <a:t>escuchemos y reflexionemos </a:t>
            </a:r>
          </a:p>
        </p:txBody>
      </p:sp>
      <p:sp>
        <p:nvSpPr>
          <p:cNvPr id="9" name="Rectángulo 8">
            <a:extLst>
              <a:ext uri="{FF2B5EF4-FFF2-40B4-BE49-F238E27FC236}">
                <a16:creationId xmlns:a16="http://schemas.microsoft.com/office/drawing/2014/main" id="{7B523A4C-3171-AE4B-8DE7-376005EED720}"/>
              </a:ext>
            </a:extLst>
          </p:cNvPr>
          <p:cNvSpPr/>
          <p:nvPr/>
        </p:nvSpPr>
        <p:spPr>
          <a:xfrm flipV="1">
            <a:off x="1017182" y="2807496"/>
            <a:ext cx="4129892" cy="45719"/>
          </a:xfrm>
          <a:prstGeom prst="rect">
            <a:avLst/>
          </a:prstGeom>
          <a:solidFill>
            <a:srgbClr val="E43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Arial" panose="020B0604020202020204" pitchFamily="34" charset="0"/>
            </a:endParaRPr>
          </a:p>
        </p:txBody>
      </p:sp>
      <p:sp>
        <p:nvSpPr>
          <p:cNvPr id="27" name="CuadroTexto 26">
            <a:extLst>
              <a:ext uri="{FF2B5EF4-FFF2-40B4-BE49-F238E27FC236}">
                <a16:creationId xmlns:a16="http://schemas.microsoft.com/office/drawing/2014/main" id="{3E8D4318-9999-D147-A9C4-715CEF26F419}"/>
              </a:ext>
            </a:extLst>
          </p:cNvPr>
          <p:cNvSpPr txBox="1"/>
          <p:nvPr/>
        </p:nvSpPr>
        <p:spPr>
          <a:xfrm>
            <a:off x="5941226" y="849206"/>
            <a:ext cx="5898523" cy="800219"/>
          </a:xfrm>
          <a:prstGeom prst="rect">
            <a:avLst/>
          </a:prstGeom>
          <a:noFill/>
        </p:spPr>
        <p:txBody>
          <a:bodyPr wrap="square" rtlCol="0">
            <a:spAutoFit/>
          </a:bodyPr>
          <a:lstStyle/>
          <a:p>
            <a:pPr lvl="0" indent="-342900">
              <a:buFont typeface="Arial" panose="020B0604020202020204" pitchFamily="34" charset="0"/>
              <a:buChar char="•"/>
            </a:pPr>
            <a:r>
              <a:rPr lang="es-ES" sz="1900" dirty="0">
                <a:solidFill>
                  <a:srgbClr val="3F65AA"/>
                </a:solidFill>
                <a:latin typeface="Arial" panose="020B0604020202020204" pitchFamily="34" charset="0"/>
                <a:cs typeface="Arial" panose="020B0604020202020204" pitchFamily="34" charset="0"/>
              </a:rPr>
              <a:t>Al escuchar el podcast, ¿qué imágenes vinieron</a:t>
            </a:r>
          </a:p>
          <a:p>
            <a:pPr lvl="0"/>
            <a:r>
              <a:rPr lang="es-ES" sz="1900" dirty="0">
                <a:solidFill>
                  <a:srgbClr val="3F65AA"/>
                </a:solidFill>
                <a:latin typeface="Arial" panose="020B0604020202020204" pitchFamily="34" charset="0"/>
                <a:cs typeface="Arial" panose="020B0604020202020204" pitchFamily="34" charset="0"/>
              </a:rPr>
              <a:t>a su mente?</a:t>
            </a:r>
            <a:endParaRPr lang="es-CO" sz="1900" dirty="0">
              <a:solidFill>
                <a:srgbClr val="3F65AA"/>
              </a:solidFill>
              <a:latin typeface="Arial" panose="020B0604020202020204" pitchFamily="34" charset="0"/>
              <a:cs typeface="Arial" panose="020B0604020202020204" pitchFamily="34" charset="0"/>
            </a:endParaRPr>
          </a:p>
          <a:p>
            <a:endParaRPr lang="es-CO" sz="800" dirty="0">
              <a:solidFill>
                <a:srgbClr val="3F65AA"/>
              </a:solidFill>
              <a:latin typeface="Arial" panose="020B0604020202020204" pitchFamily="34" charset="0"/>
              <a:cs typeface="Arial" panose="020B0604020202020204" pitchFamily="34" charset="0"/>
            </a:endParaRPr>
          </a:p>
        </p:txBody>
      </p:sp>
      <p:sp>
        <p:nvSpPr>
          <p:cNvPr id="28" name="CuadroTexto 27">
            <a:extLst>
              <a:ext uri="{FF2B5EF4-FFF2-40B4-BE49-F238E27FC236}">
                <a16:creationId xmlns:a16="http://schemas.microsoft.com/office/drawing/2014/main" id="{534D6A02-9492-334B-AC2A-EB6B00ECA1BB}"/>
              </a:ext>
            </a:extLst>
          </p:cNvPr>
          <p:cNvSpPr txBox="1"/>
          <p:nvPr/>
        </p:nvSpPr>
        <p:spPr>
          <a:xfrm>
            <a:off x="5941226" y="1778318"/>
            <a:ext cx="5898523" cy="1092607"/>
          </a:xfrm>
          <a:prstGeom prst="rect">
            <a:avLst/>
          </a:prstGeom>
          <a:noFill/>
        </p:spPr>
        <p:txBody>
          <a:bodyPr wrap="square" rtlCol="0">
            <a:spAutoFit/>
          </a:bodyPr>
          <a:lstStyle/>
          <a:p>
            <a:pPr lvl="0" indent="-342900">
              <a:buFont typeface="Arial" panose="020B0604020202020204" pitchFamily="34" charset="0"/>
              <a:buChar char="•"/>
            </a:pPr>
            <a:r>
              <a:rPr lang="es-ES" sz="1900" dirty="0">
                <a:solidFill>
                  <a:srgbClr val="3F65AA"/>
                </a:solidFill>
                <a:latin typeface="Arial" panose="020B0604020202020204" pitchFamily="34" charset="0"/>
                <a:cs typeface="Arial" panose="020B0604020202020204" pitchFamily="34" charset="0"/>
              </a:rPr>
              <a:t>¿Para qué grupo de estudiantes (grado) considera que es adecuado este podcast? ¿Por qué?</a:t>
            </a:r>
            <a:endParaRPr lang="es-CO" sz="1900" dirty="0">
              <a:solidFill>
                <a:srgbClr val="3F65AA"/>
              </a:solidFill>
              <a:latin typeface="Arial" panose="020B0604020202020204" pitchFamily="34" charset="0"/>
              <a:cs typeface="Arial" panose="020B0604020202020204" pitchFamily="34" charset="0"/>
            </a:endParaRPr>
          </a:p>
          <a:p>
            <a:endParaRPr lang="es-CO" sz="800" dirty="0">
              <a:solidFill>
                <a:srgbClr val="3F65AA"/>
              </a:solidFill>
              <a:latin typeface="Arial" panose="020B0604020202020204" pitchFamily="34" charset="0"/>
              <a:cs typeface="Arial" panose="020B0604020202020204" pitchFamily="34" charset="0"/>
            </a:endParaRPr>
          </a:p>
        </p:txBody>
      </p:sp>
      <p:sp>
        <p:nvSpPr>
          <p:cNvPr id="29" name="CuadroTexto 28">
            <a:extLst>
              <a:ext uri="{FF2B5EF4-FFF2-40B4-BE49-F238E27FC236}">
                <a16:creationId xmlns:a16="http://schemas.microsoft.com/office/drawing/2014/main" id="{4FC3C52A-220D-4C47-B7EB-C1BF8309ADB5}"/>
              </a:ext>
            </a:extLst>
          </p:cNvPr>
          <p:cNvSpPr txBox="1"/>
          <p:nvPr/>
        </p:nvSpPr>
        <p:spPr>
          <a:xfrm>
            <a:off x="5941226" y="2794907"/>
            <a:ext cx="6093639" cy="1261884"/>
          </a:xfrm>
          <a:prstGeom prst="rect">
            <a:avLst/>
          </a:prstGeom>
          <a:noFill/>
        </p:spPr>
        <p:txBody>
          <a:bodyPr wrap="square" rtlCol="0">
            <a:spAutoFit/>
          </a:bodyPr>
          <a:lstStyle/>
          <a:p>
            <a:pPr indent="-342900">
              <a:buFont typeface="Arial" panose="020B0604020202020204" pitchFamily="34" charset="0"/>
              <a:buChar char="•"/>
            </a:pPr>
            <a:r>
              <a:rPr lang="es-ES" sz="1900" dirty="0">
                <a:solidFill>
                  <a:srgbClr val="3F65AA"/>
                </a:solidFill>
                <a:latin typeface="Arial" panose="020B0604020202020204" pitchFamily="34" charset="0"/>
                <a:cs typeface="Arial" panose="020B0604020202020204" pitchFamily="34" charset="0"/>
              </a:rPr>
              <a:t>¿Qué actividad para los estudiantes, sugeriría posterior a la escucha del podcast?</a:t>
            </a:r>
            <a:endParaRPr lang="es-CO" sz="1900" dirty="0">
              <a:solidFill>
                <a:srgbClr val="3F65AA"/>
              </a:solidFill>
              <a:latin typeface="Arial" panose="020B0604020202020204" pitchFamily="34" charset="0"/>
              <a:cs typeface="Arial" panose="020B0604020202020204" pitchFamily="34" charset="0"/>
            </a:endParaRPr>
          </a:p>
          <a:p>
            <a:endParaRPr lang="es-CO" sz="1900" dirty="0">
              <a:solidFill>
                <a:srgbClr val="3F65AA"/>
              </a:solidFill>
              <a:latin typeface="Arial" panose="020B0604020202020204" pitchFamily="34" charset="0"/>
              <a:cs typeface="Arial" panose="020B0604020202020204" pitchFamily="34" charset="0"/>
            </a:endParaRPr>
          </a:p>
          <a:p>
            <a:endParaRPr lang="es-CO" sz="1900" dirty="0">
              <a:solidFill>
                <a:srgbClr val="3F65AA"/>
              </a:solidFill>
              <a:latin typeface="Arial" panose="020B0604020202020204" pitchFamily="34" charset="0"/>
              <a:cs typeface="Arial" panose="020B0604020202020204" pitchFamily="34" charset="0"/>
            </a:endParaRPr>
          </a:p>
        </p:txBody>
      </p:sp>
      <p:pic>
        <p:nvPicPr>
          <p:cNvPr id="25" name="Imagen 24">
            <a:extLst>
              <a:ext uri="{FF2B5EF4-FFF2-40B4-BE49-F238E27FC236}">
                <a16:creationId xmlns:a16="http://schemas.microsoft.com/office/drawing/2014/main" id="{1B1216D1-703D-4A0B-B0E8-6066BD58DFD5}"/>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0313714" y="162584"/>
            <a:ext cx="1704109" cy="324168"/>
          </a:xfrm>
          <a:prstGeom prst="rect">
            <a:avLst/>
          </a:prstGeom>
        </p:spPr>
      </p:pic>
      <p:pic>
        <p:nvPicPr>
          <p:cNvPr id="2" name="Anexo 1 Podcast Agua - Comunidad AWA.m4a" descr="Anexo 1 Podcast Agua - Comunidad AWA.m4a">
            <a:hlinkClick r:id="" action="ppaction://media"/>
            <a:extLst>
              <a:ext uri="{FF2B5EF4-FFF2-40B4-BE49-F238E27FC236}">
                <a16:creationId xmlns:a16="http://schemas.microsoft.com/office/drawing/2014/main" id="{B528E720-A51C-864C-AD91-6941F8E16714}"/>
              </a:ext>
            </a:extLst>
          </p:cNvPr>
          <p:cNvPicPr>
            <a:picLocks noChangeAspect="1"/>
          </p:cNvPicPr>
          <p:nvPr>
            <a:audioFile r:link="rId2"/>
            <p:extLst>
              <p:ext uri="{DAA4B4D4-6D71-4841-9C94-3DE7FCFB9230}">
                <p14:media xmlns:p14="http://schemas.microsoft.com/office/powerpoint/2010/main" r:embed="rId1"/>
              </p:ext>
            </p:extLst>
          </p:nvPr>
        </p:nvPicPr>
        <p:blipFill>
          <a:blip r:embed="rId5">
            <a:duotone>
              <a:prstClr val="black"/>
              <a:schemeClr val="accent1">
                <a:tint val="45000"/>
                <a:satMod val="400000"/>
              </a:schemeClr>
            </a:duotone>
          </a:blip>
          <a:stretch>
            <a:fillRect/>
          </a:stretch>
        </p:blipFill>
        <p:spPr>
          <a:xfrm>
            <a:off x="4928699" y="2174991"/>
            <a:ext cx="631867" cy="631867"/>
          </a:xfrm>
          <a:prstGeom prst="rect">
            <a:avLst/>
          </a:prstGeom>
          <a:effectLst>
            <a:outerShdw blurRad="50800" dist="50800" dir="5400000" sx="1000" sy="1000" algn="ctr" rotWithShape="0">
              <a:srgbClr val="3F65AA"/>
            </a:outerShdw>
          </a:effectLst>
        </p:spPr>
      </p:pic>
      <p:pic>
        <p:nvPicPr>
          <p:cNvPr id="20" name="Imagen 19">
            <a:extLst>
              <a:ext uri="{FF2B5EF4-FFF2-40B4-BE49-F238E27FC236}">
                <a16:creationId xmlns:a16="http://schemas.microsoft.com/office/drawing/2014/main" id="{326C0064-E5D6-E84F-9E32-A74B478C08FF}"/>
              </a:ext>
            </a:extLst>
          </p:cNvPr>
          <p:cNvPicPr>
            <a:picLocks noChangeAspect="1"/>
          </p:cNvPicPr>
          <p:nvPr/>
        </p:nvPicPr>
        <p:blipFill>
          <a:blip r:embed="rId6"/>
          <a:stretch>
            <a:fillRect/>
          </a:stretch>
        </p:blipFill>
        <p:spPr>
          <a:xfrm>
            <a:off x="1944709" y="3837848"/>
            <a:ext cx="8603087" cy="2507725"/>
          </a:xfrm>
          <a:prstGeom prst="rect">
            <a:avLst/>
          </a:prstGeom>
        </p:spPr>
      </p:pic>
      <p:sp>
        <p:nvSpPr>
          <p:cNvPr id="30" name="CuadroTexto 29">
            <a:extLst>
              <a:ext uri="{FF2B5EF4-FFF2-40B4-BE49-F238E27FC236}">
                <a16:creationId xmlns:a16="http://schemas.microsoft.com/office/drawing/2014/main" id="{7F90CBC0-724F-EF49-B329-DEBF9F634570}"/>
              </a:ext>
            </a:extLst>
          </p:cNvPr>
          <p:cNvSpPr txBox="1"/>
          <p:nvPr/>
        </p:nvSpPr>
        <p:spPr>
          <a:xfrm>
            <a:off x="1235993" y="2931656"/>
            <a:ext cx="3748014" cy="384721"/>
          </a:xfrm>
          <a:prstGeom prst="rect">
            <a:avLst/>
          </a:prstGeom>
          <a:noFill/>
        </p:spPr>
        <p:txBody>
          <a:bodyPr wrap="none" rtlCol="0">
            <a:spAutoFit/>
          </a:bodyPr>
          <a:lstStyle/>
          <a:p>
            <a:r>
              <a:rPr lang="es-CO" sz="1900" dirty="0">
                <a:solidFill>
                  <a:srgbClr val="3F65AA"/>
                </a:solidFill>
                <a:latin typeface="Arial" panose="020B0604020202020204" pitchFamily="34" charset="0"/>
                <a:cs typeface="Arial" panose="020B0604020202020204" pitchFamily="34" charset="0"/>
              </a:rPr>
              <a:t>Podcast Agua – comunidad AWA</a:t>
            </a:r>
          </a:p>
        </p:txBody>
      </p:sp>
    </p:spTree>
    <p:extLst>
      <p:ext uri="{BB962C8B-B14F-4D97-AF65-F5344CB8AC3E}">
        <p14:creationId xmlns:p14="http://schemas.microsoft.com/office/powerpoint/2010/main" val="260713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65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2"/>
                </p:tgtEl>
              </p:cMediaNode>
            </p:audio>
          </p:childTnLst>
        </p:cTn>
      </p:par>
    </p:tnLst>
    <p:bldLst>
      <p:bldP spid="27" grpId="0"/>
      <p:bldP spid="28"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DA1DC6C8-7FCA-D54A-B85B-7CA7435C9AE6}"/>
              </a:ext>
            </a:extLst>
          </p:cNvPr>
          <p:cNvSpPr/>
          <p:nvPr/>
        </p:nvSpPr>
        <p:spPr>
          <a:xfrm>
            <a:off x="0" y="0"/>
            <a:ext cx="829733" cy="829733"/>
          </a:xfrm>
          <a:prstGeom prst="rect">
            <a:avLst/>
          </a:prstGeom>
          <a:solidFill>
            <a:srgbClr val="E43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Arial" panose="020B0604020202020204" pitchFamily="34" charset="0"/>
            </a:endParaRPr>
          </a:p>
        </p:txBody>
      </p:sp>
      <p:sp>
        <p:nvSpPr>
          <p:cNvPr id="6" name="CuadroTexto 5">
            <a:extLst>
              <a:ext uri="{FF2B5EF4-FFF2-40B4-BE49-F238E27FC236}">
                <a16:creationId xmlns:a16="http://schemas.microsoft.com/office/drawing/2014/main" id="{5AE70879-AFC8-A94A-AFFB-906B9BFC2723}"/>
              </a:ext>
            </a:extLst>
          </p:cNvPr>
          <p:cNvSpPr txBox="1"/>
          <p:nvPr/>
        </p:nvSpPr>
        <p:spPr>
          <a:xfrm>
            <a:off x="139842" y="30145"/>
            <a:ext cx="698358" cy="769441"/>
          </a:xfrm>
          <a:prstGeom prst="rect">
            <a:avLst/>
          </a:prstGeom>
          <a:noFill/>
        </p:spPr>
        <p:txBody>
          <a:bodyPr wrap="square" rtlCol="0">
            <a:spAutoFit/>
          </a:bodyPr>
          <a:lstStyle/>
          <a:p>
            <a:r>
              <a:rPr lang="es-CO" sz="4400" b="1" dirty="0">
                <a:solidFill>
                  <a:schemeClr val="bg1"/>
                </a:solidFill>
                <a:latin typeface="Arial" panose="020B0604020202020204" pitchFamily="34" charset="0"/>
                <a:cs typeface="Arial" panose="020B0604020202020204" pitchFamily="34" charset="0"/>
              </a:rPr>
              <a:t>1.</a:t>
            </a:r>
          </a:p>
        </p:txBody>
      </p:sp>
      <p:sp>
        <p:nvSpPr>
          <p:cNvPr id="15" name="CuadroTexto 14">
            <a:extLst>
              <a:ext uri="{FF2B5EF4-FFF2-40B4-BE49-F238E27FC236}">
                <a16:creationId xmlns:a16="http://schemas.microsoft.com/office/drawing/2014/main" id="{5BF8DB2D-5C2C-D24B-AA58-65146138186D}"/>
              </a:ext>
            </a:extLst>
          </p:cNvPr>
          <p:cNvSpPr txBox="1"/>
          <p:nvPr/>
        </p:nvSpPr>
        <p:spPr>
          <a:xfrm>
            <a:off x="918774" y="153254"/>
            <a:ext cx="2476360" cy="338554"/>
          </a:xfrm>
          <a:prstGeom prst="rect">
            <a:avLst/>
          </a:prstGeom>
          <a:noFill/>
        </p:spPr>
        <p:txBody>
          <a:bodyPr wrap="square" rtlCol="0">
            <a:spAutoFit/>
          </a:bodyPr>
          <a:lstStyle/>
          <a:p>
            <a:r>
              <a:rPr lang="es-CO" sz="1600" dirty="0">
                <a:solidFill>
                  <a:srgbClr val="3F65AA"/>
                </a:solidFill>
                <a:latin typeface="Arial" panose="020B0604020202020204" pitchFamily="34" charset="0"/>
                <a:cs typeface="Arial" panose="020B0604020202020204" pitchFamily="34" charset="0"/>
              </a:rPr>
              <a:t>EXPLORACIÓN</a:t>
            </a:r>
            <a:endParaRPr lang="es-CO" sz="1600" b="1" dirty="0">
              <a:solidFill>
                <a:srgbClr val="3F65AA"/>
              </a:solidFill>
              <a:latin typeface="Arial" panose="020B0604020202020204" pitchFamily="34" charset="0"/>
              <a:cs typeface="Arial" panose="020B0604020202020204" pitchFamily="34" charset="0"/>
            </a:endParaRPr>
          </a:p>
        </p:txBody>
      </p:sp>
      <p:pic>
        <p:nvPicPr>
          <p:cNvPr id="5" name="Imagen 4" descr="Imagen que contiene silla&#10;&#10;Descripción generada automáticamente">
            <a:extLst>
              <a:ext uri="{FF2B5EF4-FFF2-40B4-BE49-F238E27FC236}">
                <a16:creationId xmlns:a16="http://schemas.microsoft.com/office/drawing/2014/main" id="{0D45C017-2A1E-4F43-A2CB-AD11A9BA0EAF}"/>
              </a:ext>
            </a:extLst>
          </p:cNvPr>
          <p:cNvPicPr>
            <a:picLocks noChangeAspect="1"/>
          </p:cNvPicPr>
          <p:nvPr/>
        </p:nvPicPr>
        <p:blipFill>
          <a:blip r:embed="rId2"/>
          <a:stretch>
            <a:fillRect/>
          </a:stretch>
        </p:blipFill>
        <p:spPr>
          <a:xfrm>
            <a:off x="7146297" y="1953604"/>
            <a:ext cx="4215970" cy="4215970"/>
          </a:xfrm>
          <a:prstGeom prst="rect">
            <a:avLst/>
          </a:prstGeom>
        </p:spPr>
      </p:pic>
      <p:sp>
        <p:nvSpPr>
          <p:cNvPr id="10" name="CuadroTexto 9">
            <a:extLst>
              <a:ext uri="{FF2B5EF4-FFF2-40B4-BE49-F238E27FC236}">
                <a16:creationId xmlns:a16="http://schemas.microsoft.com/office/drawing/2014/main" id="{375A6352-9CA7-E743-AD0D-A99E13BCD2D0}"/>
              </a:ext>
            </a:extLst>
          </p:cNvPr>
          <p:cNvSpPr txBox="1"/>
          <p:nvPr/>
        </p:nvSpPr>
        <p:spPr>
          <a:xfrm>
            <a:off x="1219198" y="656790"/>
            <a:ext cx="7168289" cy="954107"/>
          </a:xfrm>
          <a:prstGeom prst="rect">
            <a:avLst/>
          </a:prstGeom>
          <a:noFill/>
        </p:spPr>
        <p:txBody>
          <a:bodyPr wrap="square" rtlCol="0">
            <a:spAutoFit/>
          </a:bodyPr>
          <a:lstStyle/>
          <a:p>
            <a:pPr algn="ctr"/>
            <a:r>
              <a:rPr lang="es-CO" sz="2800" b="1" dirty="0">
                <a:solidFill>
                  <a:srgbClr val="3F65AA"/>
                </a:solidFill>
                <a:latin typeface="Arial" panose="020B0604020202020204" pitchFamily="34" charset="0"/>
                <a:cs typeface="Arial" panose="020B0604020202020204" pitchFamily="34" charset="0"/>
              </a:rPr>
              <a:t>Desarrollo de competencias comunicativas</a:t>
            </a:r>
          </a:p>
        </p:txBody>
      </p:sp>
      <p:graphicFrame>
        <p:nvGraphicFramePr>
          <p:cNvPr id="2" name="Diagrama 1">
            <a:extLst>
              <a:ext uri="{FF2B5EF4-FFF2-40B4-BE49-F238E27FC236}">
                <a16:creationId xmlns:a16="http://schemas.microsoft.com/office/drawing/2014/main" id="{DC07C906-AC81-463C-B068-626F206D378F}"/>
              </a:ext>
            </a:extLst>
          </p:cNvPr>
          <p:cNvGraphicFramePr/>
          <p:nvPr/>
        </p:nvGraphicFramePr>
        <p:xfrm>
          <a:off x="1219199" y="1344992"/>
          <a:ext cx="4441371" cy="42340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lecha: a la derecha 8">
            <a:extLst>
              <a:ext uri="{FF2B5EF4-FFF2-40B4-BE49-F238E27FC236}">
                <a16:creationId xmlns:a16="http://schemas.microsoft.com/office/drawing/2014/main" id="{C90F09CC-9FB4-43AE-B227-AF421B24647A}"/>
              </a:ext>
            </a:extLst>
          </p:cNvPr>
          <p:cNvSpPr/>
          <p:nvPr/>
        </p:nvSpPr>
        <p:spPr>
          <a:xfrm>
            <a:off x="2926080" y="2181497"/>
            <a:ext cx="4571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Flecha: a la derecha 11">
            <a:extLst>
              <a:ext uri="{FF2B5EF4-FFF2-40B4-BE49-F238E27FC236}">
                <a16:creationId xmlns:a16="http://schemas.microsoft.com/office/drawing/2014/main" id="{8C0A273C-EB0E-427D-9232-4FDA8522FB2A}"/>
              </a:ext>
            </a:extLst>
          </p:cNvPr>
          <p:cNvSpPr/>
          <p:nvPr/>
        </p:nvSpPr>
        <p:spPr>
          <a:xfrm>
            <a:off x="5660571" y="3193144"/>
            <a:ext cx="1973943" cy="660400"/>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tx1"/>
                </a:solidFill>
              </a:rPr>
              <a:t>Expresión/Producción</a:t>
            </a:r>
            <a:endParaRPr lang="es-CO" sz="1400" dirty="0">
              <a:solidFill>
                <a:schemeClr val="tx1"/>
              </a:solidFill>
            </a:endParaRPr>
          </a:p>
        </p:txBody>
      </p:sp>
      <p:sp>
        <p:nvSpPr>
          <p:cNvPr id="13" name="Flecha: a la derecha 12">
            <a:extLst>
              <a:ext uri="{FF2B5EF4-FFF2-40B4-BE49-F238E27FC236}">
                <a16:creationId xmlns:a16="http://schemas.microsoft.com/office/drawing/2014/main" id="{88695128-E2F0-4CCF-9644-037510F61B01}"/>
              </a:ext>
            </a:extLst>
          </p:cNvPr>
          <p:cNvSpPr/>
          <p:nvPr/>
        </p:nvSpPr>
        <p:spPr>
          <a:xfrm>
            <a:off x="5660571" y="4418091"/>
            <a:ext cx="2133600" cy="660400"/>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solidFill>
                  <a:schemeClr val="tx1"/>
                </a:solidFill>
              </a:rPr>
              <a:t>Comprensión/Interpretación</a:t>
            </a:r>
            <a:endParaRPr lang="es-CO" sz="1200" dirty="0">
              <a:solidFill>
                <a:schemeClr val="tx1"/>
              </a:solidFill>
            </a:endParaRPr>
          </a:p>
        </p:txBody>
      </p:sp>
      <p:sp>
        <p:nvSpPr>
          <p:cNvPr id="19" name="Rectángulo: esquinas redondeadas 18">
            <a:extLst>
              <a:ext uri="{FF2B5EF4-FFF2-40B4-BE49-F238E27FC236}">
                <a16:creationId xmlns:a16="http://schemas.microsoft.com/office/drawing/2014/main" id="{D0EB6675-9572-4335-BEC8-2662642C3C89}"/>
              </a:ext>
            </a:extLst>
          </p:cNvPr>
          <p:cNvSpPr/>
          <p:nvPr/>
        </p:nvSpPr>
        <p:spPr>
          <a:xfrm>
            <a:off x="1037229" y="5462686"/>
            <a:ext cx="5385085" cy="5617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2400" dirty="0"/>
              <a:t>Emociones</a:t>
            </a:r>
            <a:endParaRPr lang="es-CO" sz="2400" dirty="0"/>
          </a:p>
        </p:txBody>
      </p:sp>
      <p:sp>
        <p:nvSpPr>
          <p:cNvPr id="21" name="Flecha: curvada hacia abajo 20">
            <a:extLst>
              <a:ext uri="{FF2B5EF4-FFF2-40B4-BE49-F238E27FC236}">
                <a16:creationId xmlns:a16="http://schemas.microsoft.com/office/drawing/2014/main" id="{A581BB84-2BC1-414B-8795-9E7674513BC0}"/>
              </a:ext>
            </a:extLst>
          </p:cNvPr>
          <p:cNvSpPr/>
          <p:nvPr/>
        </p:nvSpPr>
        <p:spPr>
          <a:xfrm rot="16830574">
            <a:off x="489021" y="4418091"/>
            <a:ext cx="1216152" cy="73152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extLst>
      <p:ext uri="{BB962C8B-B14F-4D97-AF65-F5344CB8AC3E}">
        <p14:creationId xmlns:p14="http://schemas.microsoft.com/office/powerpoint/2010/main" val="3042747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DA1DC6C8-7FCA-D54A-B85B-7CA7435C9AE6}"/>
              </a:ext>
            </a:extLst>
          </p:cNvPr>
          <p:cNvSpPr/>
          <p:nvPr/>
        </p:nvSpPr>
        <p:spPr>
          <a:xfrm>
            <a:off x="0" y="0"/>
            <a:ext cx="829733" cy="829733"/>
          </a:xfrm>
          <a:prstGeom prst="rect">
            <a:avLst/>
          </a:prstGeom>
          <a:solidFill>
            <a:srgbClr val="E43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Arial" panose="020B0604020202020204" pitchFamily="34" charset="0"/>
            </a:endParaRPr>
          </a:p>
        </p:txBody>
      </p:sp>
      <p:sp>
        <p:nvSpPr>
          <p:cNvPr id="6" name="CuadroTexto 5">
            <a:extLst>
              <a:ext uri="{FF2B5EF4-FFF2-40B4-BE49-F238E27FC236}">
                <a16:creationId xmlns:a16="http://schemas.microsoft.com/office/drawing/2014/main" id="{5AE70879-AFC8-A94A-AFFB-906B9BFC2723}"/>
              </a:ext>
            </a:extLst>
          </p:cNvPr>
          <p:cNvSpPr txBox="1"/>
          <p:nvPr/>
        </p:nvSpPr>
        <p:spPr>
          <a:xfrm>
            <a:off x="139842" y="30145"/>
            <a:ext cx="698358" cy="769441"/>
          </a:xfrm>
          <a:prstGeom prst="rect">
            <a:avLst/>
          </a:prstGeom>
          <a:noFill/>
        </p:spPr>
        <p:txBody>
          <a:bodyPr wrap="square" rtlCol="0">
            <a:spAutoFit/>
          </a:bodyPr>
          <a:lstStyle/>
          <a:p>
            <a:r>
              <a:rPr lang="es-CO" sz="4400" b="1" dirty="0">
                <a:solidFill>
                  <a:schemeClr val="bg1"/>
                </a:solidFill>
                <a:latin typeface="Arial" panose="020B0604020202020204" pitchFamily="34" charset="0"/>
                <a:cs typeface="Arial" panose="020B0604020202020204" pitchFamily="34" charset="0"/>
              </a:rPr>
              <a:t>1.</a:t>
            </a:r>
          </a:p>
        </p:txBody>
      </p:sp>
      <p:sp>
        <p:nvSpPr>
          <p:cNvPr id="15" name="CuadroTexto 14">
            <a:extLst>
              <a:ext uri="{FF2B5EF4-FFF2-40B4-BE49-F238E27FC236}">
                <a16:creationId xmlns:a16="http://schemas.microsoft.com/office/drawing/2014/main" id="{5BF8DB2D-5C2C-D24B-AA58-65146138186D}"/>
              </a:ext>
            </a:extLst>
          </p:cNvPr>
          <p:cNvSpPr txBox="1"/>
          <p:nvPr/>
        </p:nvSpPr>
        <p:spPr>
          <a:xfrm>
            <a:off x="918774" y="153254"/>
            <a:ext cx="2476360" cy="338554"/>
          </a:xfrm>
          <a:prstGeom prst="rect">
            <a:avLst/>
          </a:prstGeom>
          <a:noFill/>
        </p:spPr>
        <p:txBody>
          <a:bodyPr wrap="square" rtlCol="0">
            <a:spAutoFit/>
          </a:bodyPr>
          <a:lstStyle/>
          <a:p>
            <a:r>
              <a:rPr lang="es-CO" sz="1600" dirty="0">
                <a:solidFill>
                  <a:srgbClr val="3F65AA"/>
                </a:solidFill>
                <a:latin typeface="Arial" panose="020B0604020202020204" pitchFamily="34" charset="0"/>
                <a:cs typeface="Arial" panose="020B0604020202020204" pitchFamily="34" charset="0"/>
              </a:rPr>
              <a:t>EXPLORACIÓN</a:t>
            </a:r>
            <a:endParaRPr lang="es-CO" sz="1600" b="1" dirty="0">
              <a:solidFill>
                <a:srgbClr val="3F65AA"/>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375A6352-9CA7-E743-AD0D-A99E13BCD2D0}"/>
              </a:ext>
            </a:extLst>
          </p:cNvPr>
          <p:cNvSpPr txBox="1"/>
          <p:nvPr/>
        </p:nvSpPr>
        <p:spPr>
          <a:xfrm>
            <a:off x="1219198" y="656790"/>
            <a:ext cx="7168289" cy="954107"/>
          </a:xfrm>
          <a:prstGeom prst="rect">
            <a:avLst/>
          </a:prstGeom>
          <a:noFill/>
        </p:spPr>
        <p:txBody>
          <a:bodyPr wrap="square" rtlCol="0">
            <a:spAutoFit/>
          </a:bodyPr>
          <a:lstStyle/>
          <a:p>
            <a:pPr algn="ctr"/>
            <a:r>
              <a:rPr lang="es-CO" sz="2800" b="1" dirty="0">
                <a:solidFill>
                  <a:srgbClr val="3F65AA"/>
                </a:solidFill>
                <a:latin typeface="Arial" panose="020B0604020202020204" pitchFamily="34" charset="0"/>
                <a:cs typeface="Arial" panose="020B0604020202020204" pitchFamily="34" charset="0"/>
              </a:rPr>
              <a:t>Concepción de Lenguaje…..Leer, escribir, hablar, escuchar.</a:t>
            </a:r>
          </a:p>
        </p:txBody>
      </p:sp>
      <p:sp>
        <p:nvSpPr>
          <p:cNvPr id="9" name="Flecha: a la derecha 8">
            <a:extLst>
              <a:ext uri="{FF2B5EF4-FFF2-40B4-BE49-F238E27FC236}">
                <a16:creationId xmlns:a16="http://schemas.microsoft.com/office/drawing/2014/main" id="{C90F09CC-9FB4-43AE-B227-AF421B24647A}"/>
              </a:ext>
            </a:extLst>
          </p:cNvPr>
          <p:cNvSpPr/>
          <p:nvPr/>
        </p:nvSpPr>
        <p:spPr>
          <a:xfrm>
            <a:off x="2926080" y="2181497"/>
            <a:ext cx="4571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CuadroTexto 2">
            <a:extLst>
              <a:ext uri="{FF2B5EF4-FFF2-40B4-BE49-F238E27FC236}">
                <a16:creationId xmlns:a16="http://schemas.microsoft.com/office/drawing/2014/main" id="{A74C31FC-139B-49BC-A41C-6F9E6C76DD9F}"/>
              </a:ext>
            </a:extLst>
          </p:cNvPr>
          <p:cNvSpPr txBox="1"/>
          <p:nvPr/>
        </p:nvSpPr>
        <p:spPr>
          <a:xfrm>
            <a:off x="870875" y="1660932"/>
            <a:ext cx="7516612" cy="4801314"/>
          </a:xfrm>
          <a:prstGeom prst="rect">
            <a:avLst/>
          </a:prstGeom>
          <a:noFill/>
        </p:spPr>
        <p:txBody>
          <a:bodyPr wrap="square" rtlCol="0">
            <a:spAutoFit/>
          </a:bodyPr>
          <a:lstStyle/>
          <a:p>
            <a:pPr algn="just"/>
            <a:r>
              <a:rPr lang="es-ES" dirty="0"/>
              <a:t>“Escuchar tiene que ver con elementos pragmáticos como el reconocimiento de la intención del hablante, el reconocimiento del contexto social, cultural, ideológico desde el cual se habla; además está asociado a complejos procesos cognitivos ya que, a diferencia del acto de leer en el que se cuenta con el impreso como soporte de la significación, escuchar implica ir tejiendo el significado de manera inmediata, con pocas posibilidades de volver atrás en el proceso interpretativo de los significados. A su vez, hablar resulta ser un proceso igualmente complejo, es necesario elegir una posición de enunciación pertinente a la intención que se persigue, es necesario reconocer quién es el interlocutor para seleccionar un registro de lenguaje y un léxico determinado, etcétera. En fin, estos ejemplos buscan introducir la reflexión sobre la complejidad de las cuatro habilidades vistas en un enfoque que privilegia la construcción de la significación y el sentido.”</a:t>
            </a:r>
          </a:p>
          <a:p>
            <a:pPr algn="just"/>
            <a:endParaRPr lang="es-ES" dirty="0"/>
          </a:p>
          <a:p>
            <a:pPr algn="just"/>
            <a:r>
              <a:rPr lang="es-ES" dirty="0"/>
              <a:t>Lineamientos curriculares Lengua Castellana</a:t>
            </a:r>
          </a:p>
          <a:p>
            <a:pPr algn="just"/>
            <a:r>
              <a:rPr lang="es-ES" dirty="0"/>
              <a:t> </a:t>
            </a:r>
            <a:r>
              <a:rPr lang="es-ES" dirty="0">
                <a:hlinkClick r:id="rId2"/>
              </a:rPr>
              <a:t>https://www.mineducacion.gov.co/1759/articles-339975_recurso_6.pdf</a:t>
            </a:r>
            <a:endParaRPr lang="es-ES" dirty="0"/>
          </a:p>
          <a:p>
            <a:pPr algn="just"/>
            <a:endParaRPr lang="es-CO" dirty="0"/>
          </a:p>
        </p:txBody>
      </p:sp>
      <p:pic>
        <p:nvPicPr>
          <p:cNvPr id="8" name="Imagen 7">
            <a:extLst>
              <a:ext uri="{FF2B5EF4-FFF2-40B4-BE49-F238E27FC236}">
                <a16:creationId xmlns:a16="http://schemas.microsoft.com/office/drawing/2014/main" id="{D554C972-A8C6-4448-B15C-0B7A48818372}"/>
              </a:ext>
            </a:extLst>
          </p:cNvPr>
          <p:cNvPicPr>
            <a:picLocks noChangeAspect="1"/>
          </p:cNvPicPr>
          <p:nvPr/>
        </p:nvPicPr>
        <p:blipFill>
          <a:blip r:embed="rId3"/>
          <a:stretch>
            <a:fillRect/>
          </a:stretch>
        </p:blipFill>
        <p:spPr>
          <a:xfrm>
            <a:off x="9026435" y="1815601"/>
            <a:ext cx="2690948" cy="3122159"/>
          </a:xfrm>
          <a:prstGeom prst="rect">
            <a:avLst/>
          </a:prstGeom>
          <a:effectLst>
            <a:softEdge rad="241300"/>
          </a:effectLst>
        </p:spPr>
      </p:pic>
    </p:spTree>
    <p:extLst>
      <p:ext uri="{BB962C8B-B14F-4D97-AF65-F5344CB8AC3E}">
        <p14:creationId xmlns:p14="http://schemas.microsoft.com/office/powerpoint/2010/main" val="3163201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375A6352-9CA7-E743-AD0D-A99E13BCD2D0}"/>
              </a:ext>
            </a:extLst>
          </p:cNvPr>
          <p:cNvSpPr txBox="1"/>
          <p:nvPr/>
        </p:nvSpPr>
        <p:spPr>
          <a:xfrm>
            <a:off x="1219198" y="656790"/>
            <a:ext cx="7168289" cy="523220"/>
          </a:xfrm>
          <a:prstGeom prst="rect">
            <a:avLst/>
          </a:prstGeom>
          <a:noFill/>
        </p:spPr>
        <p:txBody>
          <a:bodyPr wrap="square" rtlCol="0">
            <a:spAutoFit/>
          </a:bodyPr>
          <a:lstStyle/>
          <a:p>
            <a:pPr algn="ctr"/>
            <a:r>
              <a:rPr lang="es-CO" sz="2800" b="1" dirty="0">
                <a:solidFill>
                  <a:srgbClr val="3F65AA"/>
                </a:solidFill>
                <a:latin typeface="Arial" panose="020B0604020202020204" pitchFamily="34" charset="0"/>
                <a:cs typeface="Arial" panose="020B0604020202020204" pitchFamily="34" charset="0"/>
              </a:rPr>
              <a:t>¿Cómo escuchar un podcast?</a:t>
            </a:r>
          </a:p>
        </p:txBody>
      </p:sp>
      <p:sp>
        <p:nvSpPr>
          <p:cNvPr id="9" name="Flecha: a la derecha 8">
            <a:extLst>
              <a:ext uri="{FF2B5EF4-FFF2-40B4-BE49-F238E27FC236}">
                <a16:creationId xmlns:a16="http://schemas.microsoft.com/office/drawing/2014/main" id="{C90F09CC-9FB4-43AE-B227-AF421B24647A}"/>
              </a:ext>
            </a:extLst>
          </p:cNvPr>
          <p:cNvSpPr/>
          <p:nvPr/>
        </p:nvSpPr>
        <p:spPr>
          <a:xfrm>
            <a:off x="2926080" y="2181497"/>
            <a:ext cx="4571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50" name="Picture 2" descr="Micrófono y auriculares para escuchar música. grabación de podcast. equipo  de grabación de sonido, micrófono, elemento de diseño aislado de teléfono  inteligente con letras. ilustración plana | Vector Premium">
            <a:extLst>
              <a:ext uri="{FF2B5EF4-FFF2-40B4-BE49-F238E27FC236}">
                <a16:creationId xmlns:a16="http://schemas.microsoft.com/office/drawing/2014/main" id="{09DDF661-A84A-4EE3-A2B4-8DC3B87302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370" y="1675266"/>
            <a:ext cx="2476360" cy="2476360"/>
          </a:xfrm>
          <a:prstGeom prst="rect">
            <a:avLst/>
          </a:prstGeom>
          <a:noFill/>
          <a:effectLst>
            <a:softEdge rad="203200"/>
          </a:effectLst>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C7239861-A059-4DC8-8A32-70269B923242}"/>
              </a:ext>
            </a:extLst>
          </p:cNvPr>
          <p:cNvSpPr txBox="1"/>
          <p:nvPr/>
        </p:nvSpPr>
        <p:spPr>
          <a:xfrm>
            <a:off x="4210911" y="1785257"/>
            <a:ext cx="7168289" cy="5262979"/>
          </a:xfrm>
          <a:prstGeom prst="rect">
            <a:avLst/>
          </a:prstGeom>
          <a:noFill/>
        </p:spPr>
        <p:txBody>
          <a:bodyPr wrap="square" rtlCol="0">
            <a:spAutoFit/>
          </a:bodyPr>
          <a:lstStyle/>
          <a:p>
            <a:pPr marL="342900" indent="-342900" algn="just">
              <a:buAutoNum type="arabicPeriod"/>
            </a:pPr>
            <a:r>
              <a:rPr lang="es-ES" sz="2000" dirty="0">
                <a:latin typeface="Arial" panose="020B0604020202020204" pitchFamily="34" charset="0"/>
                <a:cs typeface="Arial" panose="020B0604020202020204" pitchFamily="34" charset="0"/>
              </a:rPr>
              <a:t>Escuche  con calma el audio, en un volumen apropiado para favorecer su comprensión.</a:t>
            </a:r>
          </a:p>
          <a:p>
            <a:pPr marL="342900" indent="-342900" algn="just">
              <a:buAutoNum type="arabicPeriod"/>
            </a:pPr>
            <a:endParaRPr lang="es-ES" sz="2000" dirty="0">
              <a:latin typeface="Arial" panose="020B0604020202020204" pitchFamily="34" charset="0"/>
              <a:cs typeface="Arial" panose="020B0604020202020204" pitchFamily="34" charset="0"/>
            </a:endParaRPr>
          </a:p>
          <a:p>
            <a:pPr marL="342900" indent="-342900" algn="just">
              <a:buAutoNum type="arabicPeriod"/>
            </a:pPr>
            <a:r>
              <a:rPr lang="es-ES" sz="2000" dirty="0">
                <a:latin typeface="Arial" panose="020B0604020202020204" pitchFamily="34" charset="0"/>
                <a:cs typeface="Arial" panose="020B0604020202020204" pitchFamily="34" charset="0"/>
              </a:rPr>
              <a:t>Puede tomar notas y hacer gráficos durante el proceso de escucha.</a:t>
            </a:r>
          </a:p>
          <a:p>
            <a:pPr marL="342900" indent="-342900" algn="just">
              <a:buAutoNum type="arabicPeriod"/>
            </a:pPr>
            <a:endParaRPr lang="es-ES" sz="2000" dirty="0">
              <a:latin typeface="Arial" panose="020B0604020202020204" pitchFamily="34" charset="0"/>
              <a:cs typeface="Arial" panose="020B0604020202020204" pitchFamily="34" charset="0"/>
            </a:endParaRPr>
          </a:p>
          <a:p>
            <a:pPr marL="342900" indent="-342900" algn="just">
              <a:buAutoNum type="arabicPeriod"/>
            </a:pPr>
            <a:r>
              <a:rPr lang="es-ES" sz="2000" dirty="0">
                <a:latin typeface="Arial" panose="020B0604020202020204" pitchFamily="34" charset="0"/>
                <a:cs typeface="Arial" panose="020B0604020202020204" pitchFamily="34" charset="0"/>
              </a:rPr>
              <a:t> Imagine, recree en imágenes las ideas que está escuchando. </a:t>
            </a:r>
          </a:p>
          <a:p>
            <a:pPr marL="342900" indent="-342900" algn="just">
              <a:buAutoNum type="arabicPeriod"/>
            </a:pPr>
            <a:endParaRPr lang="es-ES" sz="2000" dirty="0">
              <a:latin typeface="Arial" panose="020B0604020202020204" pitchFamily="34" charset="0"/>
              <a:cs typeface="Arial" panose="020B0604020202020204" pitchFamily="34" charset="0"/>
            </a:endParaRPr>
          </a:p>
          <a:p>
            <a:pPr marL="342900" indent="-342900" algn="just">
              <a:buAutoNum type="arabicPeriod"/>
            </a:pPr>
            <a:r>
              <a:rPr lang="es-ES" sz="2000" dirty="0">
                <a:latin typeface="Arial" panose="020B0604020202020204" pitchFamily="34" charset="0"/>
                <a:cs typeface="Arial" panose="020B0604020202020204" pitchFamily="34" charset="0"/>
              </a:rPr>
              <a:t>La primera vez que escuche el audio,  intente comprender las ideas generales que se exponen. En una segunda ocasión puede prestar atención a los detalles. </a:t>
            </a:r>
          </a:p>
          <a:p>
            <a:pPr marL="342900" indent="-342900" algn="just">
              <a:buAutoNum type="arabicPeriod"/>
            </a:pPr>
            <a:endParaRPr lang="es-ES" sz="2000" dirty="0">
              <a:latin typeface="Arial" panose="020B0604020202020204" pitchFamily="34" charset="0"/>
              <a:cs typeface="Arial" panose="020B0604020202020204" pitchFamily="34" charset="0"/>
            </a:endParaRPr>
          </a:p>
          <a:p>
            <a:pPr marL="342900" indent="-342900" algn="just">
              <a:buAutoNum type="arabicPeriod"/>
            </a:pPr>
            <a:r>
              <a:rPr lang="es-ES" sz="2000" dirty="0">
                <a:latin typeface="Arial" panose="020B0604020202020204" pitchFamily="34" charset="0"/>
                <a:cs typeface="Arial" panose="020B0604020202020204" pitchFamily="34" charset="0"/>
              </a:rPr>
              <a:t>Puede escuchar el audio en compañía, para después compartir ideas sobre el mismo.</a:t>
            </a:r>
          </a:p>
          <a:p>
            <a:pPr marL="342900" indent="-342900">
              <a:buAutoNum type="arabicPeriod"/>
            </a:pPr>
            <a:endParaRPr lang="es-ES" dirty="0"/>
          </a:p>
          <a:p>
            <a:pPr marL="342900" indent="-342900">
              <a:buAutoNum type="arabicPeriod"/>
            </a:pPr>
            <a:endParaRPr lang="es-CO" dirty="0"/>
          </a:p>
        </p:txBody>
      </p:sp>
      <p:cxnSp>
        <p:nvCxnSpPr>
          <p:cNvPr id="5" name="Conector: angular 4">
            <a:extLst>
              <a:ext uri="{FF2B5EF4-FFF2-40B4-BE49-F238E27FC236}">
                <a16:creationId xmlns:a16="http://schemas.microsoft.com/office/drawing/2014/main" id="{71EA70E4-02F6-4F34-ACC0-0FC9463F1227}"/>
              </a:ext>
            </a:extLst>
          </p:cNvPr>
          <p:cNvCxnSpPr>
            <a:cxnSpLocks/>
          </p:cNvCxnSpPr>
          <p:nvPr/>
        </p:nvCxnSpPr>
        <p:spPr>
          <a:xfrm>
            <a:off x="2926080" y="3178629"/>
            <a:ext cx="1254034" cy="391885"/>
          </a:xfrm>
          <a:prstGeom prst="bentConnector3">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0" name="Rectángulo 19">
            <a:extLst>
              <a:ext uri="{FF2B5EF4-FFF2-40B4-BE49-F238E27FC236}">
                <a16:creationId xmlns:a16="http://schemas.microsoft.com/office/drawing/2014/main" id="{16A0F001-434D-364D-B462-1116F8E919F2}"/>
              </a:ext>
            </a:extLst>
          </p:cNvPr>
          <p:cNvSpPr/>
          <p:nvPr/>
        </p:nvSpPr>
        <p:spPr>
          <a:xfrm>
            <a:off x="0" y="0"/>
            <a:ext cx="829733" cy="829733"/>
          </a:xfrm>
          <a:prstGeom prst="rect">
            <a:avLst/>
          </a:prstGeom>
          <a:solidFill>
            <a:srgbClr val="E43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Arial" panose="020B0604020202020204" pitchFamily="34" charset="0"/>
            </a:endParaRPr>
          </a:p>
        </p:txBody>
      </p:sp>
      <p:sp>
        <p:nvSpPr>
          <p:cNvPr id="21" name="CuadroTexto 20">
            <a:extLst>
              <a:ext uri="{FF2B5EF4-FFF2-40B4-BE49-F238E27FC236}">
                <a16:creationId xmlns:a16="http://schemas.microsoft.com/office/drawing/2014/main" id="{B59F18B7-7140-2D4D-8F2D-F1E1F236297A}"/>
              </a:ext>
            </a:extLst>
          </p:cNvPr>
          <p:cNvSpPr txBox="1"/>
          <p:nvPr/>
        </p:nvSpPr>
        <p:spPr>
          <a:xfrm>
            <a:off x="139842" y="30145"/>
            <a:ext cx="698358" cy="769441"/>
          </a:xfrm>
          <a:prstGeom prst="rect">
            <a:avLst/>
          </a:prstGeom>
          <a:noFill/>
        </p:spPr>
        <p:txBody>
          <a:bodyPr wrap="square" rtlCol="0">
            <a:spAutoFit/>
          </a:bodyPr>
          <a:lstStyle/>
          <a:p>
            <a:r>
              <a:rPr lang="es-CO" sz="4400" b="1" dirty="0">
                <a:solidFill>
                  <a:schemeClr val="bg1"/>
                </a:solidFill>
                <a:latin typeface="Arial" panose="020B0604020202020204" pitchFamily="34" charset="0"/>
                <a:cs typeface="Arial" panose="020B0604020202020204" pitchFamily="34" charset="0"/>
              </a:rPr>
              <a:t>1.</a:t>
            </a:r>
          </a:p>
        </p:txBody>
      </p:sp>
      <p:sp>
        <p:nvSpPr>
          <p:cNvPr id="22" name="CuadroTexto 21">
            <a:extLst>
              <a:ext uri="{FF2B5EF4-FFF2-40B4-BE49-F238E27FC236}">
                <a16:creationId xmlns:a16="http://schemas.microsoft.com/office/drawing/2014/main" id="{992A2AF1-6D99-0641-AD93-ED793F47C601}"/>
              </a:ext>
            </a:extLst>
          </p:cNvPr>
          <p:cNvSpPr txBox="1"/>
          <p:nvPr/>
        </p:nvSpPr>
        <p:spPr>
          <a:xfrm>
            <a:off x="918774" y="153254"/>
            <a:ext cx="2476360" cy="338554"/>
          </a:xfrm>
          <a:prstGeom prst="rect">
            <a:avLst/>
          </a:prstGeom>
          <a:noFill/>
        </p:spPr>
        <p:txBody>
          <a:bodyPr wrap="square" rtlCol="0">
            <a:spAutoFit/>
          </a:bodyPr>
          <a:lstStyle/>
          <a:p>
            <a:r>
              <a:rPr lang="es-CO" sz="1600" dirty="0">
                <a:solidFill>
                  <a:srgbClr val="3F65AA"/>
                </a:solidFill>
                <a:latin typeface="Arial" panose="020B0604020202020204" pitchFamily="34" charset="0"/>
                <a:cs typeface="Arial" panose="020B0604020202020204" pitchFamily="34" charset="0"/>
              </a:rPr>
              <a:t>EXPLORACIÓN</a:t>
            </a:r>
            <a:endParaRPr lang="es-CO" sz="1600" b="1" dirty="0">
              <a:solidFill>
                <a:srgbClr val="3F65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6087061"/>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493AD976BAEE99459D85DE7CC7E352E0" ma:contentTypeVersion="" ma:contentTypeDescription="Crear nuevo documento." ma:contentTypeScope="" ma:versionID="96528d98c7892b55f3d1027d564d38e7">
  <xsd:schema xmlns:xsd="http://www.w3.org/2001/XMLSchema" xmlns:xs="http://www.w3.org/2001/XMLSchema" xmlns:p="http://schemas.microsoft.com/office/2006/metadata/properties" targetNamespace="http://schemas.microsoft.com/office/2006/metadata/properties" ma:root="true" ma:fieldsID="6d518dc37712e103796468a88a7c5b3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1C3E91-53A9-4AC8-8C1C-1E6EDD14C0A9}">
  <ds:schemaRefs>
    <ds:schemaRef ds:uri="http://schemas.microsoft.com/office/infopath/2007/PartnerControls"/>
    <ds:schemaRef ds:uri="http://schemas.openxmlformats.org/package/2006/metadata/core-properties"/>
    <ds:schemaRef ds:uri="http://purl.org/dc/elements/1.1/"/>
    <ds:schemaRef ds:uri="http://schemas.microsoft.com/office/2006/metadata/properties"/>
    <ds:schemaRef ds:uri="http://purl.org/dc/terms/"/>
    <ds:schemaRef ds:uri="http://schemas.microsoft.com/office/2006/documentManagement/types"/>
    <ds:schemaRef ds:uri="http://www.w3.org/XML/1998/namespace"/>
    <ds:schemaRef ds:uri="http://purl.org/dc/dcmitype/"/>
  </ds:schemaRefs>
</ds:datastoreItem>
</file>

<file path=customXml/itemProps2.xml><?xml version="1.0" encoding="utf-8"?>
<ds:datastoreItem xmlns:ds="http://schemas.openxmlformats.org/officeDocument/2006/customXml" ds:itemID="{FDAEA35A-8116-4FAC-9D70-7AE0FCA6D1A3}">
  <ds:schemaRefs>
    <ds:schemaRef ds:uri="http://schemas.microsoft.com/sharepoint/v3/contenttype/forms"/>
  </ds:schemaRefs>
</ds:datastoreItem>
</file>

<file path=customXml/itemProps3.xml><?xml version="1.0" encoding="utf-8"?>
<ds:datastoreItem xmlns:ds="http://schemas.openxmlformats.org/officeDocument/2006/customXml" ds:itemID="{3032B379-9EB2-4B77-8632-5F2B04CC98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2591</TotalTime>
  <Words>1532</Words>
  <Application>Microsoft Macintosh PowerPoint</Application>
  <PresentationFormat>Panorámica</PresentationFormat>
  <Paragraphs>239</Paragraphs>
  <Slides>26</Slides>
  <Notes>6</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26</vt:i4>
      </vt:variant>
    </vt:vector>
  </HeadingPairs>
  <TitlesOfParts>
    <vt:vector size="33" baseType="lpstr">
      <vt:lpstr>Arial</vt:lpstr>
      <vt:lpstr>Calibri</vt:lpstr>
      <vt:lpstr>Calibri Light</vt:lpstr>
      <vt:lpstr>Open Sans Light</vt:lpstr>
      <vt:lpstr>Open Sans Semibold</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Hernan Alfonso Suarez Cediel</dc:creator>
  <cp:lastModifiedBy>Hernan Eduardo Diaz Rubiano</cp:lastModifiedBy>
  <cp:revision>110</cp:revision>
  <dcterms:created xsi:type="dcterms:W3CDTF">2018-12-12T16:12:35Z</dcterms:created>
  <dcterms:modified xsi:type="dcterms:W3CDTF">2020-09-01T03:18:34Z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0x010100493AD976BAEE99459D85DE7CC7E352E0</vt:lpwstr>
  </property>
</Properties>
</file>